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422" r:id="rId2"/>
    <p:sldId id="625" r:id="rId3"/>
    <p:sldId id="632" r:id="rId4"/>
    <p:sldId id="450" r:id="rId5"/>
    <p:sldId id="451" r:id="rId6"/>
    <p:sldId id="452" r:id="rId7"/>
    <p:sldId id="453" r:id="rId8"/>
    <p:sldId id="305" r:id="rId9"/>
    <p:sldId id="306" r:id="rId10"/>
    <p:sldId id="609" r:id="rId11"/>
    <p:sldId id="638" r:id="rId12"/>
    <p:sldId id="633" r:id="rId13"/>
    <p:sldId id="634" r:id="rId14"/>
    <p:sldId id="431" r:id="rId15"/>
    <p:sldId id="359" r:id="rId16"/>
    <p:sldId id="519" r:id="rId17"/>
    <p:sldId id="581" r:id="rId18"/>
    <p:sldId id="270" r:id="rId19"/>
    <p:sldId id="369" r:id="rId20"/>
    <p:sldId id="274" r:id="rId21"/>
    <p:sldId id="636" r:id="rId22"/>
    <p:sldId id="346" r:id="rId23"/>
    <p:sldId id="281" r:id="rId24"/>
    <p:sldId id="298" r:id="rId25"/>
    <p:sldId id="639" r:id="rId26"/>
    <p:sldId id="256" r:id="rId27"/>
    <p:sldId id="414" r:id="rId28"/>
    <p:sldId id="627" r:id="rId29"/>
    <p:sldId id="33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8"/>
    <p:restoredTop sz="91590"/>
  </p:normalViewPr>
  <p:slideViewPr>
    <p:cSldViewPr snapToGrid="0" snapToObjects="1">
      <p:cViewPr varScale="1">
        <p:scale>
          <a:sx n="121" d="100"/>
          <a:sy n="121" d="100"/>
        </p:scale>
        <p:origin x="1168"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00" d="100"/>
          <a:sy n="100" d="100"/>
        </p:scale>
        <p:origin x="424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26B5B-92FB-1D42-92A2-BDAC7501DD95}" type="doc">
      <dgm:prSet loTypeId="urn:microsoft.com/office/officeart/2005/8/layout/default#1" loCatId="list" qsTypeId="urn:microsoft.com/office/officeart/2005/8/quickstyle/simple4" qsCatId="simple" csTypeId="urn:microsoft.com/office/officeart/2005/8/colors/colorful1#1" csCatId="colorful" phldr="1"/>
      <dgm:spPr/>
      <dgm:t>
        <a:bodyPr/>
        <a:lstStyle/>
        <a:p>
          <a:endParaRPr lang="en-US"/>
        </a:p>
      </dgm:t>
    </dgm:pt>
    <dgm:pt modelId="{07EEAA0C-168F-C142-9003-4797F5FB8CBF}">
      <dgm:prSet custT="1"/>
      <dgm:spPr/>
      <dgm:t>
        <a:bodyPr/>
        <a:lstStyle/>
        <a:p>
          <a:pPr rtl="0"/>
          <a:r>
            <a:rPr lang="en-US" sz="2400" b="1" dirty="0">
              <a:solidFill>
                <a:schemeClr val="tx1"/>
              </a:solidFill>
            </a:rPr>
            <a:t>Needs &amp; Interests of Today’s Volunteers</a:t>
          </a:r>
        </a:p>
      </dgm:t>
    </dgm:pt>
    <dgm:pt modelId="{2E003C11-6643-8246-81E9-A21E715630EF}" type="parTrans" cxnId="{CBE5B755-D57D-CA4A-AFA1-6F196109D163}">
      <dgm:prSet/>
      <dgm:spPr/>
      <dgm:t>
        <a:bodyPr/>
        <a:lstStyle/>
        <a:p>
          <a:endParaRPr lang="en-US"/>
        </a:p>
      </dgm:t>
    </dgm:pt>
    <dgm:pt modelId="{F662CDC7-A8D9-6040-AE73-559218C6885D}" type="sibTrans" cxnId="{CBE5B755-D57D-CA4A-AFA1-6F196109D163}">
      <dgm:prSet/>
      <dgm:spPr/>
      <dgm:t>
        <a:bodyPr/>
        <a:lstStyle/>
        <a:p>
          <a:endParaRPr lang="en-US"/>
        </a:p>
      </dgm:t>
    </dgm:pt>
    <dgm:pt modelId="{95F1870C-F053-6348-9EC2-1C7245F3ABAB}">
      <dgm:prSet custT="1"/>
      <dgm:spPr/>
      <dgm:t>
        <a:bodyPr/>
        <a:lstStyle/>
        <a:p>
          <a:pPr rtl="0"/>
          <a:r>
            <a:rPr lang="en-US" sz="2400" b="1" dirty="0">
              <a:solidFill>
                <a:schemeClr val="tx1"/>
              </a:solidFill>
            </a:rPr>
            <a:t>What Motivates Volunteers &amp; How to Ensure the Right Fit</a:t>
          </a:r>
        </a:p>
      </dgm:t>
    </dgm:pt>
    <dgm:pt modelId="{B53C0821-5AE5-FA45-8A46-B492A7798545}" type="parTrans" cxnId="{92CF43CE-0946-1D45-AFF1-229DD488C7D6}">
      <dgm:prSet/>
      <dgm:spPr/>
      <dgm:t>
        <a:bodyPr/>
        <a:lstStyle/>
        <a:p>
          <a:endParaRPr lang="en-US"/>
        </a:p>
      </dgm:t>
    </dgm:pt>
    <dgm:pt modelId="{C8CD760B-721E-A64B-A543-5ADD8B0DE514}" type="sibTrans" cxnId="{92CF43CE-0946-1D45-AFF1-229DD488C7D6}">
      <dgm:prSet/>
      <dgm:spPr/>
      <dgm:t>
        <a:bodyPr/>
        <a:lstStyle/>
        <a:p>
          <a:endParaRPr lang="en-US"/>
        </a:p>
      </dgm:t>
    </dgm:pt>
    <dgm:pt modelId="{C17DC75C-CF99-6845-B1EA-DFD1FBFB8544}">
      <dgm:prSet custT="1"/>
      <dgm:spPr/>
      <dgm:t>
        <a:bodyPr/>
        <a:lstStyle/>
        <a:p>
          <a:pPr rtl="0"/>
          <a:r>
            <a:rPr lang="en-US" sz="2400" b="1" dirty="0">
              <a:solidFill>
                <a:schemeClr val="tx1"/>
              </a:solidFill>
            </a:rPr>
            <a:t>Utilizing Skilled Volunteers at the Library</a:t>
          </a:r>
        </a:p>
      </dgm:t>
    </dgm:pt>
    <dgm:pt modelId="{9870AB8D-4E76-364E-97F9-F86D742849ED}" type="parTrans" cxnId="{268123DD-033F-8D44-8D1F-A9AC8A87D0C6}">
      <dgm:prSet/>
      <dgm:spPr/>
      <dgm:t>
        <a:bodyPr/>
        <a:lstStyle/>
        <a:p>
          <a:endParaRPr lang="en-US"/>
        </a:p>
      </dgm:t>
    </dgm:pt>
    <dgm:pt modelId="{5D94DE11-26D3-7549-B47B-1EF471918D90}" type="sibTrans" cxnId="{268123DD-033F-8D44-8D1F-A9AC8A87D0C6}">
      <dgm:prSet/>
      <dgm:spPr/>
      <dgm:t>
        <a:bodyPr/>
        <a:lstStyle/>
        <a:p>
          <a:endParaRPr lang="en-US"/>
        </a:p>
      </dgm:t>
    </dgm:pt>
    <dgm:pt modelId="{8C11C658-851B-ED4B-8B09-A0EADE2383FE}">
      <dgm:prSet custT="1"/>
      <dgm:spPr/>
      <dgm:t>
        <a:bodyPr/>
        <a:lstStyle/>
        <a:p>
          <a:pPr rtl="0"/>
          <a:r>
            <a:rPr lang="en-US" sz="2400" b="1" dirty="0">
              <a:solidFill>
                <a:schemeClr val="tx1"/>
              </a:solidFill>
            </a:rPr>
            <a:t>Designing Volunteer Job Descriptions &amp; Recruitment Plans</a:t>
          </a:r>
        </a:p>
      </dgm:t>
    </dgm:pt>
    <dgm:pt modelId="{55244E89-8293-B94F-BE76-E9FC966CB0F0}" type="parTrans" cxnId="{064340F1-D8F4-F549-AAA1-AECF4DE29565}">
      <dgm:prSet/>
      <dgm:spPr/>
      <dgm:t>
        <a:bodyPr/>
        <a:lstStyle/>
        <a:p>
          <a:endParaRPr lang="en-US"/>
        </a:p>
      </dgm:t>
    </dgm:pt>
    <dgm:pt modelId="{0BB59AE1-001A-CE47-93B2-514BDF676F08}" type="sibTrans" cxnId="{064340F1-D8F4-F549-AAA1-AECF4DE29565}">
      <dgm:prSet/>
      <dgm:spPr/>
      <dgm:t>
        <a:bodyPr/>
        <a:lstStyle/>
        <a:p>
          <a:endParaRPr lang="en-US"/>
        </a:p>
      </dgm:t>
    </dgm:pt>
    <dgm:pt modelId="{E4717044-3290-E34F-92F3-06DE35ADC1C8}">
      <dgm:prSet custT="1"/>
      <dgm:spPr/>
      <dgm:t>
        <a:bodyPr/>
        <a:lstStyle/>
        <a:p>
          <a:pPr rtl="0"/>
          <a:r>
            <a:rPr lang="en-US" sz="2400" b="1" dirty="0">
              <a:solidFill>
                <a:schemeClr val="tx1"/>
              </a:solidFill>
            </a:rPr>
            <a:t>Staff Buy-In &amp; Other Success Strategies</a:t>
          </a:r>
        </a:p>
      </dgm:t>
    </dgm:pt>
    <dgm:pt modelId="{C8DDC3D3-1378-E542-B248-F948DEDC595F}" type="parTrans" cxnId="{AF5946E3-E284-FB4C-8EB3-CEF42F7F78CE}">
      <dgm:prSet/>
      <dgm:spPr/>
      <dgm:t>
        <a:bodyPr/>
        <a:lstStyle/>
        <a:p>
          <a:endParaRPr lang="en-US"/>
        </a:p>
      </dgm:t>
    </dgm:pt>
    <dgm:pt modelId="{C7E69196-6D89-B84D-982A-A3E727E0FABF}" type="sibTrans" cxnId="{AF5946E3-E284-FB4C-8EB3-CEF42F7F78CE}">
      <dgm:prSet/>
      <dgm:spPr/>
      <dgm:t>
        <a:bodyPr/>
        <a:lstStyle/>
        <a:p>
          <a:endParaRPr lang="en-US"/>
        </a:p>
      </dgm:t>
    </dgm:pt>
    <dgm:pt modelId="{63BCF9A7-2EA3-DD44-BAED-9DC9AFD6EE0E}" type="pres">
      <dgm:prSet presAssocID="{5B826B5B-92FB-1D42-92A2-BDAC7501DD95}" presName="diagram" presStyleCnt="0">
        <dgm:presLayoutVars>
          <dgm:dir/>
          <dgm:resizeHandles val="exact"/>
        </dgm:presLayoutVars>
      </dgm:prSet>
      <dgm:spPr/>
    </dgm:pt>
    <dgm:pt modelId="{D3FB4B3A-EF3E-9749-B728-BC5211C1AFCC}" type="pres">
      <dgm:prSet presAssocID="{07EEAA0C-168F-C142-9003-4797F5FB8CBF}" presName="node" presStyleLbl="node1" presStyleIdx="0" presStyleCnt="5">
        <dgm:presLayoutVars>
          <dgm:bulletEnabled val="1"/>
        </dgm:presLayoutVars>
      </dgm:prSet>
      <dgm:spPr/>
    </dgm:pt>
    <dgm:pt modelId="{F702784E-746B-634E-BB08-7688CDD88E6E}" type="pres">
      <dgm:prSet presAssocID="{F662CDC7-A8D9-6040-AE73-559218C6885D}" presName="sibTrans" presStyleCnt="0"/>
      <dgm:spPr/>
    </dgm:pt>
    <dgm:pt modelId="{CE2AD1DE-D98C-F045-8E3E-3DC08E81B498}" type="pres">
      <dgm:prSet presAssocID="{95F1870C-F053-6348-9EC2-1C7245F3ABAB}" presName="node" presStyleLbl="node1" presStyleIdx="1" presStyleCnt="5">
        <dgm:presLayoutVars>
          <dgm:bulletEnabled val="1"/>
        </dgm:presLayoutVars>
      </dgm:prSet>
      <dgm:spPr/>
    </dgm:pt>
    <dgm:pt modelId="{88B31D42-9085-E84D-8963-B18D62B732BA}" type="pres">
      <dgm:prSet presAssocID="{C8CD760B-721E-A64B-A543-5ADD8B0DE514}" presName="sibTrans" presStyleCnt="0"/>
      <dgm:spPr/>
    </dgm:pt>
    <dgm:pt modelId="{2B597603-C6BD-F04A-B1F5-0497C3A49559}" type="pres">
      <dgm:prSet presAssocID="{C17DC75C-CF99-6845-B1EA-DFD1FBFB8544}" presName="node" presStyleLbl="node1" presStyleIdx="2" presStyleCnt="5" custLinFactNeighborX="0">
        <dgm:presLayoutVars>
          <dgm:bulletEnabled val="1"/>
        </dgm:presLayoutVars>
      </dgm:prSet>
      <dgm:spPr/>
    </dgm:pt>
    <dgm:pt modelId="{87139F7E-D135-684D-9967-24C39BEA27C2}" type="pres">
      <dgm:prSet presAssocID="{5D94DE11-26D3-7549-B47B-1EF471918D90}" presName="sibTrans" presStyleCnt="0"/>
      <dgm:spPr/>
    </dgm:pt>
    <dgm:pt modelId="{16370319-08B5-E24E-BFA6-2E812B051B26}" type="pres">
      <dgm:prSet presAssocID="{8C11C658-851B-ED4B-8B09-A0EADE2383FE}" presName="node" presStyleLbl="node1" presStyleIdx="3" presStyleCnt="5">
        <dgm:presLayoutVars>
          <dgm:bulletEnabled val="1"/>
        </dgm:presLayoutVars>
      </dgm:prSet>
      <dgm:spPr/>
    </dgm:pt>
    <dgm:pt modelId="{1240CDED-9C12-7044-8C77-A0899C3CBC5D}" type="pres">
      <dgm:prSet presAssocID="{0BB59AE1-001A-CE47-93B2-514BDF676F08}" presName="sibTrans" presStyleCnt="0"/>
      <dgm:spPr/>
    </dgm:pt>
    <dgm:pt modelId="{C9B5273D-6384-FE41-BDF0-6621A06F90E4}" type="pres">
      <dgm:prSet presAssocID="{E4717044-3290-E34F-92F3-06DE35ADC1C8}" presName="node" presStyleLbl="node1" presStyleIdx="4" presStyleCnt="5">
        <dgm:presLayoutVars>
          <dgm:bulletEnabled val="1"/>
        </dgm:presLayoutVars>
      </dgm:prSet>
      <dgm:spPr/>
    </dgm:pt>
  </dgm:ptLst>
  <dgm:cxnLst>
    <dgm:cxn modelId="{EE72F324-BF08-C748-9E77-A7E7119C6D22}" type="presOf" srcId="{07EEAA0C-168F-C142-9003-4797F5FB8CBF}" destId="{D3FB4B3A-EF3E-9749-B728-BC5211C1AFCC}" srcOrd="0" destOrd="0" presId="urn:microsoft.com/office/officeart/2005/8/layout/default#1"/>
    <dgm:cxn modelId="{2F3B9F51-F9ED-C549-BD8B-CAAF30F4CDD8}" type="presOf" srcId="{E4717044-3290-E34F-92F3-06DE35ADC1C8}" destId="{C9B5273D-6384-FE41-BDF0-6621A06F90E4}" srcOrd="0" destOrd="0" presId="urn:microsoft.com/office/officeart/2005/8/layout/default#1"/>
    <dgm:cxn modelId="{CBE5B755-D57D-CA4A-AFA1-6F196109D163}" srcId="{5B826B5B-92FB-1D42-92A2-BDAC7501DD95}" destId="{07EEAA0C-168F-C142-9003-4797F5FB8CBF}" srcOrd="0" destOrd="0" parTransId="{2E003C11-6643-8246-81E9-A21E715630EF}" sibTransId="{F662CDC7-A8D9-6040-AE73-559218C6885D}"/>
    <dgm:cxn modelId="{FD70BB63-A8B8-B041-BD16-CE1E7E5F7A0F}" type="presOf" srcId="{8C11C658-851B-ED4B-8B09-A0EADE2383FE}" destId="{16370319-08B5-E24E-BFA6-2E812B051B26}" srcOrd="0" destOrd="0" presId="urn:microsoft.com/office/officeart/2005/8/layout/default#1"/>
    <dgm:cxn modelId="{CEAFCFAA-0704-1243-8ECE-6CC4C5EB3010}" type="presOf" srcId="{95F1870C-F053-6348-9EC2-1C7245F3ABAB}" destId="{CE2AD1DE-D98C-F045-8E3E-3DC08E81B498}" srcOrd="0" destOrd="0" presId="urn:microsoft.com/office/officeart/2005/8/layout/default#1"/>
    <dgm:cxn modelId="{6FBD0ABA-D4F3-B84B-B876-8A0011838F3C}" type="presOf" srcId="{C17DC75C-CF99-6845-B1EA-DFD1FBFB8544}" destId="{2B597603-C6BD-F04A-B1F5-0497C3A49559}" srcOrd="0" destOrd="0" presId="urn:microsoft.com/office/officeart/2005/8/layout/default#1"/>
    <dgm:cxn modelId="{92CF43CE-0946-1D45-AFF1-229DD488C7D6}" srcId="{5B826B5B-92FB-1D42-92A2-BDAC7501DD95}" destId="{95F1870C-F053-6348-9EC2-1C7245F3ABAB}" srcOrd="1" destOrd="0" parTransId="{B53C0821-5AE5-FA45-8A46-B492A7798545}" sibTransId="{C8CD760B-721E-A64B-A543-5ADD8B0DE514}"/>
    <dgm:cxn modelId="{5A84C1D1-EFF3-9645-907D-AB14BC4FF9C0}" type="presOf" srcId="{5B826B5B-92FB-1D42-92A2-BDAC7501DD95}" destId="{63BCF9A7-2EA3-DD44-BAED-9DC9AFD6EE0E}" srcOrd="0" destOrd="0" presId="urn:microsoft.com/office/officeart/2005/8/layout/default#1"/>
    <dgm:cxn modelId="{268123DD-033F-8D44-8D1F-A9AC8A87D0C6}" srcId="{5B826B5B-92FB-1D42-92A2-BDAC7501DD95}" destId="{C17DC75C-CF99-6845-B1EA-DFD1FBFB8544}" srcOrd="2" destOrd="0" parTransId="{9870AB8D-4E76-364E-97F9-F86D742849ED}" sibTransId="{5D94DE11-26D3-7549-B47B-1EF471918D90}"/>
    <dgm:cxn modelId="{AF5946E3-E284-FB4C-8EB3-CEF42F7F78CE}" srcId="{5B826B5B-92FB-1D42-92A2-BDAC7501DD95}" destId="{E4717044-3290-E34F-92F3-06DE35ADC1C8}" srcOrd="4" destOrd="0" parTransId="{C8DDC3D3-1378-E542-B248-F948DEDC595F}" sibTransId="{C7E69196-6D89-B84D-982A-A3E727E0FABF}"/>
    <dgm:cxn modelId="{064340F1-D8F4-F549-AAA1-AECF4DE29565}" srcId="{5B826B5B-92FB-1D42-92A2-BDAC7501DD95}" destId="{8C11C658-851B-ED4B-8B09-A0EADE2383FE}" srcOrd="3" destOrd="0" parTransId="{55244E89-8293-B94F-BE76-E9FC966CB0F0}" sibTransId="{0BB59AE1-001A-CE47-93B2-514BDF676F08}"/>
    <dgm:cxn modelId="{79183B1D-5735-874F-9CBF-9CD83B7372D9}" type="presParOf" srcId="{63BCF9A7-2EA3-DD44-BAED-9DC9AFD6EE0E}" destId="{D3FB4B3A-EF3E-9749-B728-BC5211C1AFCC}" srcOrd="0" destOrd="0" presId="urn:microsoft.com/office/officeart/2005/8/layout/default#1"/>
    <dgm:cxn modelId="{2F1C04C8-AF84-6340-A347-478CB8ABC70E}" type="presParOf" srcId="{63BCF9A7-2EA3-DD44-BAED-9DC9AFD6EE0E}" destId="{F702784E-746B-634E-BB08-7688CDD88E6E}" srcOrd="1" destOrd="0" presId="urn:microsoft.com/office/officeart/2005/8/layout/default#1"/>
    <dgm:cxn modelId="{237390FC-0D5E-5F41-8C05-D217ADBB195A}" type="presParOf" srcId="{63BCF9A7-2EA3-DD44-BAED-9DC9AFD6EE0E}" destId="{CE2AD1DE-D98C-F045-8E3E-3DC08E81B498}" srcOrd="2" destOrd="0" presId="urn:microsoft.com/office/officeart/2005/8/layout/default#1"/>
    <dgm:cxn modelId="{135B193E-5946-A34F-9074-021026BFB022}" type="presParOf" srcId="{63BCF9A7-2EA3-DD44-BAED-9DC9AFD6EE0E}" destId="{88B31D42-9085-E84D-8963-B18D62B732BA}" srcOrd="3" destOrd="0" presId="urn:microsoft.com/office/officeart/2005/8/layout/default#1"/>
    <dgm:cxn modelId="{968D0937-F084-2A41-BC3A-38A06A794D41}" type="presParOf" srcId="{63BCF9A7-2EA3-DD44-BAED-9DC9AFD6EE0E}" destId="{2B597603-C6BD-F04A-B1F5-0497C3A49559}" srcOrd="4" destOrd="0" presId="urn:microsoft.com/office/officeart/2005/8/layout/default#1"/>
    <dgm:cxn modelId="{5B2D233E-7222-A740-870D-31B5299FE25E}" type="presParOf" srcId="{63BCF9A7-2EA3-DD44-BAED-9DC9AFD6EE0E}" destId="{87139F7E-D135-684D-9967-24C39BEA27C2}" srcOrd="5" destOrd="0" presId="urn:microsoft.com/office/officeart/2005/8/layout/default#1"/>
    <dgm:cxn modelId="{B62E3E99-9DF6-0F49-9450-64C727282F46}" type="presParOf" srcId="{63BCF9A7-2EA3-DD44-BAED-9DC9AFD6EE0E}" destId="{16370319-08B5-E24E-BFA6-2E812B051B26}" srcOrd="6" destOrd="0" presId="urn:microsoft.com/office/officeart/2005/8/layout/default#1"/>
    <dgm:cxn modelId="{E51C5942-D7A2-1D4F-A2BC-7DE8D1EC656F}" type="presParOf" srcId="{63BCF9A7-2EA3-DD44-BAED-9DC9AFD6EE0E}" destId="{1240CDED-9C12-7044-8C77-A0899C3CBC5D}" srcOrd="7" destOrd="0" presId="urn:microsoft.com/office/officeart/2005/8/layout/default#1"/>
    <dgm:cxn modelId="{5DC66193-EE0A-9442-AEB0-9ABB1CEDAD99}" type="presParOf" srcId="{63BCF9A7-2EA3-DD44-BAED-9DC9AFD6EE0E}" destId="{C9B5273D-6384-FE41-BDF0-6621A06F90E4}"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F7BEA-AC9A-3541-9CAA-044B72785ACA}" type="doc">
      <dgm:prSet loTypeId="urn:microsoft.com/office/officeart/2005/8/layout/default#3" loCatId="list" qsTypeId="urn:microsoft.com/office/officeart/2005/8/quickstyle/simple4" qsCatId="simple" csTypeId="urn:microsoft.com/office/officeart/2005/8/colors/colorful1#4" csCatId="colorful" phldr="1"/>
      <dgm:spPr/>
      <dgm:t>
        <a:bodyPr/>
        <a:lstStyle/>
        <a:p>
          <a:endParaRPr lang="en-US"/>
        </a:p>
      </dgm:t>
    </dgm:pt>
    <dgm:pt modelId="{91BF5BD5-A45C-7744-8725-D5DD60EF8090}">
      <dgm:prSet/>
      <dgm:spPr/>
      <dgm:t>
        <a:bodyPr/>
        <a:lstStyle/>
        <a:p>
          <a:pPr rtl="0"/>
          <a:r>
            <a:rPr lang="en-US" dirty="0">
              <a:solidFill>
                <a:schemeClr val="tx1"/>
              </a:solidFill>
            </a:rPr>
            <a:t>Engage their </a:t>
          </a:r>
          <a:r>
            <a:rPr lang="en-US" b="1" dirty="0">
              <a:solidFill>
                <a:schemeClr val="tx1"/>
              </a:solidFill>
            </a:rPr>
            <a:t>skills and expertise</a:t>
          </a:r>
        </a:p>
      </dgm:t>
    </dgm:pt>
    <dgm:pt modelId="{8FB99DED-025A-FA4B-8650-EA7D7A622D90}" type="parTrans" cxnId="{8F19C6CC-F35B-654A-BA99-B43B48D93C55}">
      <dgm:prSet/>
      <dgm:spPr/>
      <dgm:t>
        <a:bodyPr/>
        <a:lstStyle/>
        <a:p>
          <a:endParaRPr lang="en-US"/>
        </a:p>
      </dgm:t>
    </dgm:pt>
    <dgm:pt modelId="{6DCF6999-D340-9A46-BE5C-FFCA96556DC1}" type="sibTrans" cxnId="{8F19C6CC-F35B-654A-BA99-B43B48D93C55}">
      <dgm:prSet/>
      <dgm:spPr/>
      <dgm:t>
        <a:bodyPr/>
        <a:lstStyle/>
        <a:p>
          <a:endParaRPr lang="en-US"/>
        </a:p>
      </dgm:t>
    </dgm:pt>
    <dgm:pt modelId="{3D06D0EC-4014-2445-9118-15661D646499}">
      <dgm:prSet/>
      <dgm:spPr/>
      <dgm:t>
        <a:bodyPr/>
        <a:lstStyle/>
        <a:p>
          <a:pPr rtl="0"/>
          <a:r>
            <a:rPr lang="en-US" dirty="0">
              <a:solidFill>
                <a:schemeClr val="tx1"/>
              </a:solidFill>
            </a:rPr>
            <a:t>Offer</a:t>
          </a:r>
          <a:r>
            <a:rPr lang="en-US" b="1" dirty="0">
              <a:solidFill>
                <a:schemeClr val="tx1"/>
              </a:solidFill>
            </a:rPr>
            <a:t> flexibility </a:t>
          </a:r>
          <a:r>
            <a:rPr lang="en-US" dirty="0">
              <a:solidFill>
                <a:schemeClr val="tx1"/>
              </a:solidFill>
            </a:rPr>
            <a:t>and a</a:t>
          </a:r>
          <a:r>
            <a:rPr lang="en-US" b="1" dirty="0">
              <a:solidFill>
                <a:schemeClr val="tx1"/>
              </a:solidFill>
            </a:rPr>
            <a:t> wide variety of options</a:t>
          </a:r>
          <a:r>
            <a:rPr lang="en-US" dirty="0">
              <a:solidFill>
                <a:schemeClr val="tx1"/>
              </a:solidFill>
            </a:rPr>
            <a:t> </a:t>
          </a:r>
        </a:p>
      </dgm:t>
    </dgm:pt>
    <dgm:pt modelId="{088066A8-E839-574E-BD86-9771E26EAF3E}" type="parTrans" cxnId="{B5C78DCC-2F07-D241-9B40-2B5E5353A5F9}">
      <dgm:prSet/>
      <dgm:spPr/>
      <dgm:t>
        <a:bodyPr/>
        <a:lstStyle/>
        <a:p>
          <a:endParaRPr lang="en-US"/>
        </a:p>
      </dgm:t>
    </dgm:pt>
    <dgm:pt modelId="{00BE06A4-8572-3343-8C3A-4F137F88EDA7}" type="sibTrans" cxnId="{B5C78DCC-2F07-D241-9B40-2B5E5353A5F9}">
      <dgm:prSet/>
      <dgm:spPr/>
      <dgm:t>
        <a:bodyPr/>
        <a:lstStyle/>
        <a:p>
          <a:endParaRPr lang="en-US"/>
        </a:p>
      </dgm:t>
    </dgm:pt>
    <dgm:pt modelId="{84C89DD4-83F2-A241-A4CE-AF6C2F5E1D95}">
      <dgm:prSet/>
      <dgm:spPr/>
      <dgm:t>
        <a:bodyPr/>
        <a:lstStyle/>
        <a:p>
          <a:pPr rtl="0"/>
          <a:r>
            <a:rPr lang="en-US" dirty="0">
              <a:solidFill>
                <a:schemeClr val="tx1"/>
              </a:solidFill>
            </a:rPr>
            <a:t>Want </a:t>
          </a:r>
          <a:r>
            <a:rPr lang="en-US" b="1" dirty="0">
              <a:solidFill>
                <a:schemeClr val="tx1"/>
              </a:solidFill>
            </a:rPr>
            <a:t>clear expectations </a:t>
          </a:r>
          <a:r>
            <a:rPr lang="en-US" dirty="0">
              <a:solidFill>
                <a:schemeClr val="tx1"/>
              </a:solidFill>
            </a:rPr>
            <a:t>of time, tasks and training</a:t>
          </a:r>
        </a:p>
      </dgm:t>
    </dgm:pt>
    <dgm:pt modelId="{CD4BDCDA-F122-054D-8346-7D956E903A51}" type="parTrans" cxnId="{5E59C2B2-0E72-884D-B0E6-A54218E16A58}">
      <dgm:prSet/>
      <dgm:spPr/>
      <dgm:t>
        <a:bodyPr/>
        <a:lstStyle/>
        <a:p>
          <a:endParaRPr lang="en-US"/>
        </a:p>
      </dgm:t>
    </dgm:pt>
    <dgm:pt modelId="{4F71B99E-3556-CA4F-ADE5-E55CD6DBBB85}" type="sibTrans" cxnId="{5E59C2B2-0E72-884D-B0E6-A54218E16A58}">
      <dgm:prSet/>
      <dgm:spPr/>
      <dgm:t>
        <a:bodyPr/>
        <a:lstStyle/>
        <a:p>
          <a:endParaRPr lang="en-US"/>
        </a:p>
      </dgm:t>
    </dgm:pt>
    <dgm:pt modelId="{96A274D0-F83E-7041-811B-7C05AA75776E}">
      <dgm:prSet/>
      <dgm:spPr/>
      <dgm:t>
        <a:bodyPr/>
        <a:lstStyle/>
        <a:p>
          <a:pPr rtl="0"/>
          <a:r>
            <a:rPr lang="en-US" dirty="0">
              <a:solidFill>
                <a:schemeClr val="tx1"/>
              </a:solidFill>
            </a:rPr>
            <a:t>Show them </a:t>
          </a:r>
          <a:r>
            <a:rPr lang="en-US" b="1" dirty="0">
              <a:solidFill>
                <a:schemeClr val="tx1"/>
              </a:solidFill>
            </a:rPr>
            <a:t>impact</a:t>
          </a:r>
          <a:r>
            <a:rPr lang="en-US" dirty="0">
              <a:solidFill>
                <a:schemeClr val="tx1"/>
              </a:solidFill>
            </a:rPr>
            <a:t> </a:t>
          </a:r>
          <a:r>
            <a:rPr lang="en-US" b="1" dirty="0">
              <a:solidFill>
                <a:schemeClr val="tx1"/>
              </a:solidFill>
            </a:rPr>
            <a:t>on mission</a:t>
          </a:r>
          <a:r>
            <a:rPr lang="en-US" dirty="0">
              <a:solidFill>
                <a:schemeClr val="tx1"/>
              </a:solidFill>
            </a:rPr>
            <a:t> -- how will their work </a:t>
          </a:r>
          <a:r>
            <a:rPr lang="en-US" b="1" dirty="0">
              <a:solidFill>
                <a:schemeClr val="tx1"/>
              </a:solidFill>
            </a:rPr>
            <a:t>make a difference</a:t>
          </a:r>
          <a:r>
            <a:rPr lang="en-US" dirty="0">
              <a:solidFill>
                <a:schemeClr val="tx1"/>
              </a:solidFill>
            </a:rPr>
            <a:t>? </a:t>
          </a:r>
          <a:endParaRPr lang="en-US" dirty="0"/>
        </a:p>
      </dgm:t>
    </dgm:pt>
    <dgm:pt modelId="{FC06D1BA-F7A2-854A-8EAD-EAB73A7493F2}" type="parTrans" cxnId="{84F24949-CB6D-2B48-83CB-32F116AB44B1}">
      <dgm:prSet/>
      <dgm:spPr/>
      <dgm:t>
        <a:bodyPr/>
        <a:lstStyle/>
        <a:p>
          <a:endParaRPr lang="en-US"/>
        </a:p>
      </dgm:t>
    </dgm:pt>
    <dgm:pt modelId="{5B48C7BA-CF98-6F42-9632-C6CDD7D56151}" type="sibTrans" cxnId="{84F24949-CB6D-2B48-83CB-32F116AB44B1}">
      <dgm:prSet/>
      <dgm:spPr/>
      <dgm:t>
        <a:bodyPr/>
        <a:lstStyle/>
        <a:p>
          <a:endParaRPr lang="en-US"/>
        </a:p>
      </dgm:t>
    </dgm:pt>
    <dgm:pt modelId="{2686D292-00A9-D14B-B508-A3ADD7AFE541}">
      <dgm:prSet/>
      <dgm:spPr/>
      <dgm:t>
        <a:bodyPr/>
        <a:lstStyle/>
        <a:p>
          <a:pPr rtl="0"/>
          <a:r>
            <a:rPr lang="en-US" dirty="0">
              <a:solidFill>
                <a:schemeClr val="tx1"/>
              </a:solidFill>
            </a:rPr>
            <a:t>Beyond volunteer management -- </a:t>
          </a:r>
          <a:r>
            <a:rPr lang="en-US" b="1" dirty="0">
              <a:solidFill>
                <a:schemeClr val="tx1"/>
              </a:solidFill>
            </a:rPr>
            <a:t>engagement</a:t>
          </a:r>
          <a:r>
            <a:rPr lang="en-US" dirty="0">
              <a:solidFill>
                <a:schemeClr val="tx1"/>
              </a:solidFill>
            </a:rPr>
            <a:t> in </a:t>
          </a:r>
          <a:r>
            <a:rPr lang="en-US" b="1" dirty="0">
              <a:solidFill>
                <a:schemeClr val="tx1"/>
              </a:solidFill>
            </a:rPr>
            <a:t>meaningful</a:t>
          </a:r>
          <a:r>
            <a:rPr lang="en-US" dirty="0">
              <a:solidFill>
                <a:schemeClr val="tx1"/>
              </a:solidFill>
            </a:rPr>
            <a:t> ways</a:t>
          </a:r>
          <a:endParaRPr lang="en-US" dirty="0"/>
        </a:p>
      </dgm:t>
    </dgm:pt>
    <dgm:pt modelId="{5F8D84A7-7ADB-3F43-B7CA-C05A7123314C}" type="parTrans" cxnId="{BF716F4D-C90F-7241-A8D4-E806DA3C48AF}">
      <dgm:prSet/>
      <dgm:spPr/>
      <dgm:t>
        <a:bodyPr/>
        <a:lstStyle/>
        <a:p>
          <a:endParaRPr lang="en-US"/>
        </a:p>
      </dgm:t>
    </dgm:pt>
    <dgm:pt modelId="{D17C9BFD-CA76-D346-B337-ADF912B50F8B}" type="sibTrans" cxnId="{BF716F4D-C90F-7241-A8D4-E806DA3C48AF}">
      <dgm:prSet/>
      <dgm:spPr/>
      <dgm:t>
        <a:bodyPr/>
        <a:lstStyle/>
        <a:p>
          <a:endParaRPr lang="en-US"/>
        </a:p>
      </dgm:t>
    </dgm:pt>
    <dgm:pt modelId="{DAF76F9A-90DF-5749-BD98-F6CBB7F26A84}" type="pres">
      <dgm:prSet presAssocID="{B72F7BEA-AC9A-3541-9CAA-044B72785ACA}" presName="diagram" presStyleCnt="0">
        <dgm:presLayoutVars>
          <dgm:dir/>
          <dgm:resizeHandles val="exact"/>
        </dgm:presLayoutVars>
      </dgm:prSet>
      <dgm:spPr/>
    </dgm:pt>
    <dgm:pt modelId="{DACA01A9-565E-A247-A415-7F7E43B14F2F}" type="pres">
      <dgm:prSet presAssocID="{91BF5BD5-A45C-7744-8725-D5DD60EF8090}" presName="node" presStyleLbl="node1" presStyleIdx="0" presStyleCnt="5">
        <dgm:presLayoutVars>
          <dgm:bulletEnabled val="1"/>
        </dgm:presLayoutVars>
      </dgm:prSet>
      <dgm:spPr/>
    </dgm:pt>
    <dgm:pt modelId="{323FF3BC-7D3D-054C-8837-BE7B2095211F}" type="pres">
      <dgm:prSet presAssocID="{6DCF6999-D340-9A46-BE5C-FFCA96556DC1}" presName="sibTrans" presStyleCnt="0"/>
      <dgm:spPr/>
    </dgm:pt>
    <dgm:pt modelId="{BB2E1B0C-EBE1-2244-BF82-C860DCCA3B72}" type="pres">
      <dgm:prSet presAssocID="{3D06D0EC-4014-2445-9118-15661D646499}" presName="node" presStyleLbl="node1" presStyleIdx="1" presStyleCnt="5">
        <dgm:presLayoutVars>
          <dgm:bulletEnabled val="1"/>
        </dgm:presLayoutVars>
      </dgm:prSet>
      <dgm:spPr/>
    </dgm:pt>
    <dgm:pt modelId="{FE992537-ED32-C341-8AEB-B4228A95052C}" type="pres">
      <dgm:prSet presAssocID="{00BE06A4-8572-3343-8C3A-4F137F88EDA7}" presName="sibTrans" presStyleCnt="0"/>
      <dgm:spPr/>
    </dgm:pt>
    <dgm:pt modelId="{986F0B48-D12E-C440-9C28-EBA8B177215A}" type="pres">
      <dgm:prSet presAssocID="{84C89DD4-83F2-A241-A4CE-AF6C2F5E1D95}" presName="node" presStyleLbl="node1" presStyleIdx="2" presStyleCnt="5">
        <dgm:presLayoutVars>
          <dgm:bulletEnabled val="1"/>
        </dgm:presLayoutVars>
      </dgm:prSet>
      <dgm:spPr/>
    </dgm:pt>
    <dgm:pt modelId="{51E11D6D-4930-4141-8A8D-B96B8486AD35}" type="pres">
      <dgm:prSet presAssocID="{4F71B99E-3556-CA4F-ADE5-E55CD6DBBB85}" presName="sibTrans" presStyleCnt="0"/>
      <dgm:spPr/>
    </dgm:pt>
    <dgm:pt modelId="{85CE147E-C18C-144D-9834-F8B51B02F207}" type="pres">
      <dgm:prSet presAssocID="{96A274D0-F83E-7041-811B-7C05AA75776E}" presName="node" presStyleLbl="node1" presStyleIdx="3" presStyleCnt="5">
        <dgm:presLayoutVars>
          <dgm:bulletEnabled val="1"/>
        </dgm:presLayoutVars>
      </dgm:prSet>
      <dgm:spPr/>
    </dgm:pt>
    <dgm:pt modelId="{11C96239-E309-3242-BEE6-B4E893DBE685}" type="pres">
      <dgm:prSet presAssocID="{5B48C7BA-CF98-6F42-9632-C6CDD7D56151}" presName="sibTrans" presStyleCnt="0"/>
      <dgm:spPr/>
    </dgm:pt>
    <dgm:pt modelId="{A82B913B-6393-DA44-8D9F-6C11126FA2CC}" type="pres">
      <dgm:prSet presAssocID="{2686D292-00A9-D14B-B508-A3ADD7AFE541}" presName="node" presStyleLbl="node1" presStyleIdx="4" presStyleCnt="5">
        <dgm:presLayoutVars>
          <dgm:bulletEnabled val="1"/>
        </dgm:presLayoutVars>
      </dgm:prSet>
      <dgm:spPr/>
    </dgm:pt>
  </dgm:ptLst>
  <dgm:cxnLst>
    <dgm:cxn modelId="{BF2A5A2A-6B1B-9C4B-B35D-C9E3023A141A}" type="presOf" srcId="{3D06D0EC-4014-2445-9118-15661D646499}" destId="{BB2E1B0C-EBE1-2244-BF82-C860DCCA3B72}" srcOrd="0" destOrd="0" presId="urn:microsoft.com/office/officeart/2005/8/layout/default#3"/>
    <dgm:cxn modelId="{1F21B42D-19C6-7645-A14A-61A9FC4DFD7F}" type="presOf" srcId="{84C89DD4-83F2-A241-A4CE-AF6C2F5E1D95}" destId="{986F0B48-D12E-C440-9C28-EBA8B177215A}" srcOrd="0" destOrd="0" presId="urn:microsoft.com/office/officeart/2005/8/layout/default#3"/>
    <dgm:cxn modelId="{84F24949-CB6D-2B48-83CB-32F116AB44B1}" srcId="{B72F7BEA-AC9A-3541-9CAA-044B72785ACA}" destId="{96A274D0-F83E-7041-811B-7C05AA75776E}" srcOrd="3" destOrd="0" parTransId="{FC06D1BA-F7A2-854A-8EAD-EAB73A7493F2}" sibTransId="{5B48C7BA-CF98-6F42-9632-C6CDD7D56151}"/>
    <dgm:cxn modelId="{BF716F4D-C90F-7241-A8D4-E806DA3C48AF}" srcId="{B72F7BEA-AC9A-3541-9CAA-044B72785ACA}" destId="{2686D292-00A9-D14B-B508-A3ADD7AFE541}" srcOrd="4" destOrd="0" parTransId="{5F8D84A7-7ADB-3F43-B7CA-C05A7123314C}" sibTransId="{D17C9BFD-CA76-D346-B337-ADF912B50F8B}"/>
    <dgm:cxn modelId="{40C52D58-D5C9-AA49-BA0F-96231A68603D}" type="presOf" srcId="{96A274D0-F83E-7041-811B-7C05AA75776E}" destId="{85CE147E-C18C-144D-9834-F8B51B02F207}" srcOrd="0" destOrd="0" presId="urn:microsoft.com/office/officeart/2005/8/layout/default#3"/>
    <dgm:cxn modelId="{5818297E-763F-3D4C-BF68-FC775DDAD731}" type="presOf" srcId="{B72F7BEA-AC9A-3541-9CAA-044B72785ACA}" destId="{DAF76F9A-90DF-5749-BD98-F6CBB7F26A84}" srcOrd="0" destOrd="0" presId="urn:microsoft.com/office/officeart/2005/8/layout/default#3"/>
    <dgm:cxn modelId="{5E59C2B2-0E72-884D-B0E6-A54218E16A58}" srcId="{B72F7BEA-AC9A-3541-9CAA-044B72785ACA}" destId="{84C89DD4-83F2-A241-A4CE-AF6C2F5E1D95}" srcOrd="2" destOrd="0" parTransId="{CD4BDCDA-F122-054D-8346-7D956E903A51}" sibTransId="{4F71B99E-3556-CA4F-ADE5-E55CD6DBBB85}"/>
    <dgm:cxn modelId="{B5C78DCC-2F07-D241-9B40-2B5E5353A5F9}" srcId="{B72F7BEA-AC9A-3541-9CAA-044B72785ACA}" destId="{3D06D0EC-4014-2445-9118-15661D646499}" srcOrd="1" destOrd="0" parTransId="{088066A8-E839-574E-BD86-9771E26EAF3E}" sibTransId="{00BE06A4-8572-3343-8C3A-4F137F88EDA7}"/>
    <dgm:cxn modelId="{8F19C6CC-F35B-654A-BA99-B43B48D93C55}" srcId="{B72F7BEA-AC9A-3541-9CAA-044B72785ACA}" destId="{91BF5BD5-A45C-7744-8725-D5DD60EF8090}" srcOrd="0" destOrd="0" parTransId="{8FB99DED-025A-FA4B-8650-EA7D7A622D90}" sibTransId="{6DCF6999-D340-9A46-BE5C-FFCA96556DC1}"/>
    <dgm:cxn modelId="{91C062DC-7EE7-D448-8832-76CEE7A80CA4}" type="presOf" srcId="{91BF5BD5-A45C-7744-8725-D5DD60EF8090}" destId="{DACA01A9-565E-A247-A415-7F7E43B14F2F}" srcOrd="0" destOrd="0" presId="urn:microsoft.com/office/officeart/2005/8/layout/default#3"/>
    <dgm:cxn modelId="{1930F5EF-E7EE-A440-B6BB-0B8DEEE4736B}" type="presOf" srcId="{2686D292-00A9-D14B-B508-A3ADD7AFE541}" destId="{A82B913B-6393-DA44-8D9F-6C11126FA2CC}" srcOrd="0" destOrd="0" presId="urn:microsoft.com/office/officeart/2005/8/layout/default#3"/>
    <dgm:cxn modelId="{6B98A8BD-F086-944B-8333-B275A6FA25F5}" type="presParOf" srcId="{DAF76F9A-90DF-5749-BD98-F6CBB7F26A84}" destId="{DACA01A9-565E-A247-A415-7F7E43B14F2F}" srcOrd="0" destOrd="0" presId="urn:microsoft.com/office/officeart/2005/8/layout/default#3"/>
    <dgm:cxn modelId="{2C0CC566-E62E-B841-9DFC-03F1A905E447}" type="presParOf" srcId="{DAF76F9A-90DF-5749-BD98-F6CBB7F26A84}" destId="{323FF3BC-7D3D-054C-8837-BE7B2095211F}" srcOrd="1" destOrd="0" presId="urn:microsoft.com/office/officeart/2005/8/layout/default#3"/>
    <dgm:cxn modelId="{7BBFA9EF-31DA-C642-B200-6D8BBC415507}" type="presParOf" srcId="{DAF76F9A-90DF-5749-BD98-F6CBB7F26A84}" destId="{BB2E1B0C-EBE1-2244-BF82-C860DCCA3B72}" srcOrd="2" destOrd="0" presId="urn:microsoft.com/office/officeart/2005/8/layout/default#3"/>
    <dgm:cxn modelId="{C901CBC3-2091-8B42-A290-2CAE3BE64AF2}" type="presParOf" srcId="{DAF76F9A-90DF-5749-BD98-F6CBB7F26A84}" destId="{FE992537-ED32-C341-8AEB-B4228A95052C}" srcOrd="3" destOrd="0" presId="urn:microsoft.com/office/officeart/2005/8/layout/default#3"/>
    <dgm:cxn modelId="{CB0335C1-2460-974B-83A0-778E97EE7E35}" type="presParOf" srcId="{DAF76F9A-90DF-5749-BD98-F6CBB7F26A84}" destId="{986F0B48-D12E-C440-9C28-EBA8B177215A}" srcOrd="4" destOrd="0" presId="urn:microsoft.com/office/officeart/2005/8/layout/default#3"/>
    <dgm:cxn modelId="{70FC3892-F636-EE46-BFA8-C73BB372D2A8}" type="presParOf" srcId="{DAF76F9A-90DF-5749-BD98-F6CBB7F26A84}" destId="{51E11D6D-4930-4141-8A8D-B96B8486AD35}" srcOrd="5" destOrd="0" presId="urn:microsoft.com/office/officeart/2005/8/layout/default#3"/>
    <dgm:cxn modelId="{962329A3-DDEA-3547-B517-839590C98D49}" type="presParOf" srcId="{DAF76F9A-90DF-5749-BD98-F6CBB7F26A84}" destId="{85CE147E-C18C-144D-9834-F8B51B02F207}" srcOrd="6" destOrd="0" presId="urn:microsoft.com/office/officeart/2005/8/layout/default#3"/>
    <dgm:cxn modelId="{CD7E05D0-04C3-4943-90AE-0EF7ED58B617}" type="presParOf" srcId="{DAF76F9A-90DF-5749-BD98-F6CBB7F26A84}" destId="{11C96239-E309-3242-BEE6-B4E893DBE685}" srcOrd="7" destOrd="0" presId="urn:microsoft.com/office/officeart/2005/8/layout/default#3"/>
    <dgm:cxn modelId="{7034F605-6E9B-AF44-A46B-96C3765AA75F}" type="presParOf" srcId="{DAF76F9A-90DF-5749-BD98-F6CBB7F26A84}" destId="{A82B913B-6393-DA44-8D9F-6C11126FA2CC}"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3364F-B543-5945-AB4E-0384921385F7}" type="doc">
      <dgm:prSet loTypeId="urn:microsoft.com/office/officeart/2005/8/layout/process4" loCatId="process" qsTypeId="urn:microsoft.com/office/officeart/2005/8/quickstyle/simple2" qsCatId="simple" csTypeId="urn:microsoft.com/office/officeart/2005/8/colors/colorful1#5" csCatId="colorful"/>
      <dgm:spPr/>
      <dgm:t>
        <a:bodyPr/>
        <a:lstStyle/>
        <a:p>
          <a:endParaRPr lang="en-US"/>
        </a:p>
      </dgm:t>
    </dgm:pt>
    <dgm:pt modelId="{B109851A-797C-AE4D-9DD5-E5F9FE02EEC1}">
      <dgm:prSet custT="1"/>
      <dgm:spPr/>
      <dgm:t>
        <a:bodyPr/>
        <a:lstStyle/>
        <a:p>
          <a:pPr rtl="0"/>
          <a:r>
            <a:rPr lang="en-US" sz="2800" dirty="0">
              <a:solidFill>
                <a:schemeClr val="tx1"/>
              </a:solidFill>
            </a:rPr>
            <a:t>Feel Needed</a:t>
          </a:r>
        </a:p>
      </dgm:t>
    </dgm:pt>
    <dgm:pt modelId="{8A10AD53-F802-3F48-AC4F-12D8BDDAF49A}" type="parTrans" cxnId="{9821DCB3-45C9-9E4C-9708-564644F6628A}">
      <dgm:prSet/>
      <dgm:spPr/>
      <dgm:t>
        <a:bodyPr/>
        <a:lstStyle/>
        <a:p>
          <a:endParaRPr lang="en-US"/>
        </a:p>
      </dgm:t>
    </dgm:pt>
    <dgm:pt modelId="{61CE178B-EBB6-5246-AF78-FC62573D8542}" type="sibTrans" cxnId="{9821DCB3-45C9-9E4C-9708-564644F6628A}">
      <dgm:prSet/>
      <dgm:spPr/>
      <dgm:t>
        <a:bodyPr/>
        <a:lstStyle/>
        <a:p>
          <a:endParaRPr lang="en-US"/>
        </a:p>
      </dgm:t>
    </dgm:pt>
    <dgm:pt modelId="{59F5EBCA-88D7-B241-94B4-C459C5ACB8E5}">
      <dgm:prSet custT="1"/>
      <dgm:spPr/>
      <dgm:t>
        <a:bodyPr/>
        <a:lstStyle/>
        <a:p>
          <a:pPr rtl="0"/>
          <a:r>
            <a:rPr lang="en-US" sz="2800" dirty="0">
              <a:solidFill>
                <a:schemeClr val="tx1"/>
              </a:solidFill>
            </a:rPr>
            <a:t>Share Skills</a:t>
          </a:r>
        </a:p>
      </dgm:t>
    </dgm:pt>
    <dgm:pt modelId="{3A8E64F3-ED46-F849-83F8-2C2E0CD783C9}" type="parTrans" cxnId="{B53CD751-6EA3-AD4B-AD05-CEC9BE39C03A}">
      <dgm:prSet/>
      <dgm:spPr/>
      <dgm:t>
        <a:bodyPr/>
        <a:lstStyle/>
        <a:p>
          <a:endParaRPr lang="en-US"/>
        </a:p>
      </dgm:t>
    </dgm:pt>
    <dgm:pt modelId="{9C37D9CD-2D13-F747-A892-A5233A0203AF}" type="sibTrans" cxnId="{B53CD751-6EA3-AD4B-AD05-CEC9BE39C03A}">
      <dgm:prSet/>
      <dgm:spPr/>
      <dgm:t>
        <a:bodyPr/>
        <a:lstStyle/>
        <a:p>
          <a:endParaRPr lang="en-US"/>
        </a:p>
      </dgm:t>
    </dgm:pt>
    <dgm:pt modelId="{44DABC66-6E8F-2044-A218-725210505C48}">
      <dgm:prSet custT="1"/>
      <dgm:spPr/>
      <dgm:t>
        <a:bodyPr/>
        <a:lstStyle/>
        <a:p>
          <a:pPr rtl="0"/>
          <a:r>
            <a:rPr lang="en-US" sz="2800" dirty="0">
              <a:solidFill>
                <a:schemeClr val="tx1"/>
              </a:solidFill>
            </a:rPr>
            <a:t>Learn New Skills</a:t>
          </a:r>
        </a:p>
      </dgm:t>
    </dgm:pt>
    <dgm:pt modelId="{DD7D4953-870D-5840-81F5-FF52BE956656}" type="parTrans" cxnId="{44DB6C00-5EBB-2F45-84FF-0925C8F1E58A}">
      <dgm:prSet/>
      <dgm:spPr/>
      <dgm:t>
        <a:bodyPr/>
        <a:lstStyle/>
        <a:p>
          <a:endParaRPr lang="en-US"/>
        </a:p>
      </dgm:t>
    </dgm:pt>
    <dgm:pt modelId="{BCD380B9-CC4D-9648-9DF5-8CFD3738B278}" type="sibTrans" cxnId="{44DB6C00-5EBB-2F45-84FF-0925C8F1E58A}">
      <dgm:prSet/>
      <dgm:spPr/>
      <dgm:t>
        <a:bodyPr/>
        <a:lstStyle/>
        <a:p>
          <a:endParaRPr lang="en-US"/>
        </a:p>
      </dgm:t>
    </dgm:pt>
    <dgm:pt modelId="{A31F2065-9F1A-AF45-8EBC-A6A50F43382E}">
      <dgm:prSet custT="1"/>
      <dgm:spPr/>
      <dgm:t>
        <a:bodyPr/>
        <a:lstStyle/>
        <a:p>
          <a:pPr rtl="0"/>
          <a:r>
            <a:rPr lang="en-US" sz="2800" dirty="0">
              <a:solidFill>
                <a:schemeClr val="tx1"/>
              </a:solidFill>
            </a:rPr>
            <a:t>“Give Back”</a:t>
          </a:r>
        </a:p>
      </dgm:t>
    </dgm:pt>
    <dgm:pt modelId="{7D058C9D-BC7B-F14E-BFFF-06E65EB15873}" type="parTrans" cxnId="{BCCDE5F4-2F16-C949-8871-7EEF29CC77CA}">
      <dgm:prSet/>
      <dgm:spPr/>
      <dgm:t>
        <a:bodyPr/>
        <a:lstStyle/>
        <a:p>
          <a:endParaRPr lang="en-US"/>
        </a:p>
      </dgm:t>
    </dgm:pt>
    <dgm:pt modelId="{EA2356F9-D730-D948-9C9A-4F9C4C77E039}" type="sibTrans" cxnId="{BCCDE5F4-2F16-C949-8871-7EEF29CC77CA}">
      <dgm:prSet/>
      <dgm:spPr/>
      <dgm:t>
        <a:bodyPr/>
        <a:lstStyle/>
        <a:p>
          <a:endParaRPr lang="en-US"/>
        </a:p>
      </dgm:t>
    </dgm:pt>
    <dgm:pt modelId="{FB17FF68-01CE-9547-831E-6D3E62AB2C76}">
      <dgm:prSet custT="1"/>
      <dgm:spPr/>
      <dgm:t>
        <a:bodyPr/>
        <a:lstStyle/>
        <a:p>
          <a:pPr rtl="0"/>
          <a:r>
            <a:rPr lang="en-US" sz="2800" dirty="0">
              <a:solidFill>
                <a:schemeClr val="tx1"/>
              </a:solidFill>
            </a:rPr>
            <a:t>Meet People</a:t>
          </a:r>
        </a:p>
      </dgm:t>
    </dgm:pt>
    <dgm:pt modelId="{9C517B59-200B-314E-8663-51A49617B392}" type="parTrans" cxnId="{BFD2FCB1-184D-DC4A-9D8A-0DEA29DAE57A}">
      <dgm:prSet/>
      <dgm:spPr/>
      <dgm:t>
        <a:bodyPr/>
        <a:lstStyle/>
        <a:p>
          <a:endParaRPr lang="en-US"/>
        </a:p>
      </dgm:t>
    </dgm:pt>
    <dgm:pt modelId="{A6FF161D-01BA-F04A-A6E7-1F0652DCAC7F}" type="sibTrans" cxnId="{BFD2FCB1-184D-DC4A-9D8A-0DEA29DAE57A}">
      <dgm:prSet/>
      <dgm:spPr/>
      <dgm:t>
        <a:bodyPr/>
        <a:lstStyle/>
        <a:p>
          <a:endParaRPr lang="en-US"/>
        </a:p>
      </dgm:t>
    </dgm:pt>
    <dgm:pt modelId="{3B79F433-D07F-8E49-A9EF-77E22044DCD2}">
      <dgm:prSet custT="1"/>
      <dgm:spPr/>
      <dgm:t>
        <a:bodyPr/>
        <a:lstStyle/>
        <a:p>
          <a:pPr rtl="0"/>
          <a:r>
            <a:rPr lang="en-US" sz="2800" dirty="0">
              <a:solidFill>
                <a:schemeClr val="tx1"/>
              </a:solidFill>
            </a:rPr>
            <a:t>Keep Busy</a:t>
          </a:r>
        </a:p>
      </dgm:t>
    </dgm:pt>
    <dgm:pt modelId="{618E7876-9FAA-F14E-B7A5-7338E5733A60}" type="parTrans" cxnId="{5C08F7CC-03A5-CE42-AB39-5072C9DD8EF9}">
      <dgm:prSet/>
      <dgm:spPr/>
      <dgm:t>
        <a:bodyPr/>
        <a:lstStyle/>
        <a:p>
          <a:endParaRPr lang="en-US"/>
        </a:p>
      </dgm:t>
    </dgm:pt>
    <dgm:pt modelId="{2BBEE307-2A97-C245-9CDF-74E74C07E91C}" type="sibTrans" cxnId="{5C08F7CC-03A5-CE42-AB39-5072C9DD8EF9}">
      <dgm:prSet/>
      <dgm:spPr/>
      <dgm:t>
        <a:bodyPr/>
        <a:lstStyle/>
        <a:p>
          <a:endParaRPr lang="en-US"/>
        </a:p>
      </dgm:t>
    </dgm:pt>
    <dgm:pt modelId="{3535DF30-23B7-2344-9DEB-05DC55BEFC03}">
      <dgm:prSet custT="1"/>
      <dgm:spPr/>
      <dgm:t>
        <a:bodyPr/>
        <a:lstStyle/>
        <a:p>
          <a:pPr rtl="0"/>
          <a:r>
            <a:rPr lang="en-US" sz="2800" dirty="0">
              <a:solidFill>
                <a:schemeClr val="tx1"/>
              </a:solidFill>
            </a:rPr>
            <a:t>Make Contacts</a:t>
          </a:r>
        </a:p>
      </dgm:t>
    </dgm:pt>
    <dgm:pt modelId="{0B922C24-AEF7-764A-91BF-A4545B0D4FC8}" type="parTrans" cxnId="{86328BEB-A20F-DB44-9648-3EE1ED586832}">
      <dgm:prSet/>
      <dgm:spPr/>
      <dgm:t>
        <a:bodyPr/>
        <a:lstStyle/>
        <a:p>
          <a:endParaRPr lang="en-US"/>
        </a:p>
      </dgm:t>
    </dgm:pt>
    <dgm:pt modelId="{ABF5F93A-559B-164C-8097-C195381D5DF8}" type="sibTrans" cxnId="{86328BEB-A20F-DB44-9648-3EE1ED586832}">
      <dgm:prSet/>
      <dgm:spPr/>
      <dgm:t>
        <a:bodyPr/>
        <a:lstStyle/>
        <a:p>
          <a:endParaRPr lang="en-US"/>
        </a:p>
      </dgm:t>
    </dgm:pt>
    <dgm:pt modelId="{930225B3-0B5A-A742-B7F0-3A3AADACAD32}">
      <dgm:prSet custT="1"/>
      <dgm:spPr/>
      <dgm:t>
        <a:bodyPr/>
        <a:lstStyle/>
        <a:p>
          <a:pPr rtl="0"/>
          <a:r>
            <a:rPr lang="en-US" sz="2800" dirty="0">
              <a:solidFill>
                <a:schemeClr val="tx1"/>
              </a:solidFill>
            </a:rPr>
            <a:t>Gain Experience</a:t>
          </a:r>
        </a:p>
      </dgm:t>
    </dgm:pt>
    <dgm:pt modelId="{4C98FDC3-16DE-E14C-B477-F20977777976}" type="parTrans" cxnId="{2BE4F56F-0EF1-754C-BEDE-371F7160B38E}">
      <dgm:prSet/>
      <dgm:spPr/>
      <dgm:t>
        <a:bodyPr/>
        <a:lstStyle/>
        <a:p>
          <a:endParaRPr lang="en-US"/>
        </a:p>
      </dgm:t>
    </dgm:pt>
    <dgm:pt modelId="{238EFCBB-42DD-9D49-A050-CFD58A66B201}" type="sibTrans" cxnId="{2BE4F56F-0EF1-754C-BEDE-371F7160B38E}">
      <dgm:prSet/>
      <dgm:spPr/>
      <dgm:t>
        <a:bodyPr/>
        <a:lstStyle/>
        <a:p>
          <a:endParaRPr lang="en-US"/>
        </a:p>
      </dgm:t>
    </dgm:pt>
    <dgm:pt modelId="{F209E4B2-569F-1B44-837E-DF8CA3AEBDF4}" type="pres">
      <dgm:prSet presAssocID="{C613364F-B543-5945-AB4E-0384921385F7}" presName="Name0" presStyleCnt="0">
        <dgm:presLayoutVars>
          <dgm:dir/>
          <dgm:animLvl val="lvl"/>
          <dgm:resizeHandles val="exact"/>
        </dgm:presLayoutVars>
      </dgm:prSet>
      <dgm:spPr/>
    </dgm:pt>
    <dgm:pt modelId="{C5E54F04-C406-B34A-B516-0BE0642862D4}" type="pres">
      <dgm:prSet presAssocID="{930225B3-0B5A-A742-B7F0-3A3AADACAD32}" presName="boxAndChildren" presStyleCnt="0"/>
      <dgm:spPr/>
    </dgm:pt>
    <dgm:pt modelId="{BDACDA21-0386-934B-8BCF-ACE760CB1555}" type="pres">
      <dgm:prSet presAssocID="{930225B3-0B5A-A742-B7F0-3A3AADACAD32}" presName="parentTextBox" presStyleLbl="node1" presStyleIdx="0" presStyleCnt="8"/>
      <dgm:spPr/>
    </dgm:pt>
    <dgm:pt modelId="{800F1489-FA87-7446-921A-07EDBF989C2B}" type="pres">
      <dgm:prSet presAssocID="{ABF5F93A-559B-164C-8097-C195381D5DF8}" presName="sp" presStyleCnt="0"/>
      <dgm:spPr/>
    </dgm:pt>
    <dgm:pt modelId="{CEB229E5-FF55-224B-AE12-FB72C6F4636A}" type="pres">
      <dgm:prSet presAssocID="{3535DF30-23B7-2344-9DEB-05DC55BEFC03}" presName="arrowAndChildren" presStyleCnt="0"/>
      <dgm:spPr/>
    </dgm:pt>
    <dgm:pt modelId="{A36B39BF-72DA-CC46-9C25-72E3325B46BA}" type="pres">
      <dgm:prSet presAssocID="{3535DF30-23B7-2344-9DEB-05DC55BEFC03}" presName="parentTextArrow" presStyleLbl="node1" presStyleIdx="1" presStyleCnt="8"/>
      <dgm:spPr/>
    </dgm:pt>
    <dgm:pt modelId="{7B707A3C-EFC2-C64E-B521-273C9B470271}" type="pres">
      <dgm:prSet presAssocID="{2BBEE307-2A97-C245-9CDF-74E74C07E91C}" presName="sp" presStyleCnt="0"/>
      <dgm:spPr/>
    </dgm:pt>
    <dgm:pt modelId="{8C40DBF5-BE91-424C-93CF-F07BD76C188C}" type="pres">
      <dgm:prSet presAssocID="{3B79F433-D07F-8E49-A9EF-77E22044DCD2}" presName="arrowAndChildren" presStyleCnt="0"/>
      <dgm:spPr/>
    </dgm:pt>
    <dgm:pt modelId="{1E74822C-B769-9246-922D-C2FCB75A1912}" type="pres">
      <dgm:prSet presAssocID="{3B79F433-D07F-8E49-A9EF-77E22044DCD2}" presName="parentTextArrow" presStyleLbl="node1" presStyleIdx="2" presStyleCnt="8"/>
      <dgm:spPr/>
    </dgm:pt>
    <dgm:pt modelId="{843763DD-8D85-744F-9E9C-D53E635DED63}" type="pres">
      <dgm:prSet presAssocID="{A6FF161D-01BA-F04A-A6E7-1F0652DCAC7F}" presName="sp" presStyleCnt="0"/>
      <dgm:spPr/>
    </dgm:pt>
    <dgm:pt modelId="{6D077DE7-BCB4-994F-8126-8138A9E4EB2E}" type="pres">
      <dgm:prSet presAssocID="{FB17FF68-01CE-9547-831E-6D3E62AB2C76}" presName="arrowAndChildren" presStyleCnt="0"/>
      <dgm:spPr/>
    </dgm:pt>
    <dgm:pt modelId="{C492140F-F678-9C44-B3EE-35A8427EA41F}" type="pres">
      <dgm:prSet presAssocID="{FB17FF68-01CE-9547-831E-6D3E62AB2C76}" presName="parentTextArrow" presStyleLbl="node1" presStyleIdx="3" presStyleCnt="8" custLinFactNeighborY="3445"/>
      <dgm:spPr/>
    </dgm:pt>
    <dgm:pt modelId="{A5C4F530-D92C-B443-A965-E56DFD3296B8}" type="pres">
      <dgm:prSet presAssocID="{EA2356F9-D730-D948-9C9A-4F9C4C77E039}" presName="sp" presStyleCnt="0"/>
      <dgm:spPr/>
    </dgm:pt>
    <dgm:pt modelId="{4C1CC1C9-DCFB-DB43-8AF3-04C82D217842}" type="pres">
      <dgm:prSet presAssocID="{A31F2065-9F1A-AF45-8EBC-A6A50F43382E}" presName="arrowAndChildren" presStyleCnt="0"/>
      <dgm:spPr/>
    </dgm:pt>
    <dgm:pt modelId="{FCB0AE02-102E-6847-84BD-A8F6CC5761DE}" type="pres">
      <dgm:prSet presAssocID="{A31F2065-9F1A-AF45-8EBC-A6A50F43382E}" presName="parentTextArrow" presStyleLbl="node1" presStyleIdx="4" presStyleCnt="8"/>
      <dgm:spPr/>
    </dgm:pt>
    <dgm:pt modelId="{A19744B6-C935-2C4C-887C-9ECCD99115DD}" type="pres">
      <dgm:prSet presAssocID="{BCD380B9-CC4D-9648-9DF5-8CFD3738B278}" presName="sp" presStyleCnt="0"/>
      <dgm:spPr/>
    </dgm:pt>
    <dgm:pt modelId="{6A9060D5-A2B3-E842-85CB-9C0A30B71D09}" type="pres">
      <dgm:prSet presAssocID="{44DABC66-6E8F-2044-A218-725210505C48}" presName="arrowAndChildren" presStyleCnt="0"/>
      <dgm:spPr/>
    </dgm:pt>
    <dgm:pt modelId="{DDA9ECC0-8560-0244-BA69-3E7F482BF89B}" type="pres">
      <dgm:prSet presAssocID="{44DABC66-6E8F-2044-A218-725210505C48}" presName="parentTextArrow" presStyleLbl="node1" presStyleIdx="5" presStyleCnt="8"/>
      <dgm:spPr/>
    </dgm:pt>
    <dgm:pt modelId="{4514F612-497F-4441-92B0-8EDC04E8F982}" type="pres">
      <dgm:prSet presAssocID="{9C37D9CD-2D13-F747-A892-A5233A0203AF}" presName="sp" presStyleCnt="0"/>
      <dgm:spPr/>
    </dgm:pt>
    <dgm:pt modelId="{F60BDC5D-0942-1F40-9BCB-9E8499543EAB}" type="pres">
      <dgm:prSet presAssocID="{59F5EBCA-88D7-B241-94B4-C459C5ACB8E5}" presName="arrowAndChildren" presStyleCnt="0"/>
      <dgm:spPr/>
    </dgm:pt>
    <dgm:pt modelId="{7356B7D7-0265-B94D-B3C8-0A1A1BA6AF92}" type="pres">
      <dgm:prSet presAssocID="{59F5EBCA-88D7-B241-94B4-C459C5ACB8E5}" presName="parentTextArrow" presStyleLbl="node1" presStyleIdx="6" presStyleCnt="8"/>
      <dgm:spPr/>
    </dgm:pt>
    <dgm:pt modelId="{BB63050B-D20B-1445-BDB4-DC647219E993}" type="pres">
      <dgm:prSet presAssocID="{61CE178B-EBB6-5246-AF78-FC62573D8542}" presName="sp" presStyleCnt="0"/>
      <dgm:spPr/>
    </dgm:pt>
    <dgm:pt modelId="{4002C187-B18E-C546-9442-0349F6CC1C68}" type="pres">
      <dgm:prSet presAssocID="{B109851A-797C-AE4D-9DD5-E5F9FE02EEC1}" presName="arrowAndChildren" presStyleCnt="0"/>
      <dgm:spPr/>
    </dgm:pt>
    <dgm:pt modelId="{E1CE2EB3-F1E5-9A48-A945-E4312D0B99FC}" type="pres">
      <dgm:prSet presAssocID="{B109851A-797C-AE4D-9DD5-E5F9FE02EEC1}" presName="parentTextArrow" presStyleLbl="node1" presStyleIdx="7" presStyleCnt="8"/>
      <dgm:spPr/>
    </dgm:pt>
  </dgm:ptLst>
  <dgm:cxnLst>
    <dgm:cxn modelId="{44DB6C00-5EBB-2F45-84FF-0925C8F1E58A}" srcId="{C613364F-B543-5945-AB4E-0384921385F7}" destId="{44DABC66-6E8F-2044-A218-725210505C48}" srcOrd="2" destOrd="0" parTransId="{DD7D4953-870D-5840-81F5-FF52BE956656}" sibTransId="{BCD380B9-CC4D-9648-9DF5-8CFD3738B278}"/>
    <dgm:cxn modelId="{783E1523-5485-6448-BFAB-F2F956AFB081}" type="presOf" srcId="{C613364F-B543-5945-AB4E-0384921385F7}" destId="{F209E4B2-569F-1B44-837E-DF8CA3AEBDF4}" srcOrd="0" destOrd="0" presId="urn:microsoft.com/office/officeart/2005/8/layout/process4"/>
    <dgm:cxn modelId="{7E5E942F-4536-5A4F-AD8F-99D4B52A4B79}" type="presOf" srcId="{3B79F433-D07F-8E49-A9EF-77E22044DCD2}" destId="{1E74822C-B769-9246-922D-C2FCB75A1912}" srcOrd="0" destOrd="0" presId="urn:microsoft.com/office/officeart/2005/8/layout/process4"/>
    <dgm:cxn modelId="{B53CD751-6EA3-AD4B-AD05-CEC9BE39C03A}" srcId="{C613364F-B543-5945-AB4E-0384921385F7}" destId="{59F5EBCA-88D7-B241-94B4-C459C5ACB8E5}" srcOrd="1" destOrd="0" parTransId="{3A8E64F3-ED46-F849-83F8-2C2E0CD783C9}" sibTransId="{9C37D9CD-2D13-F747-A892-A5233A0203AF}"/>
    <dgm:cxn modelId="{2DD8AC6E-CF60-DA4A-B788-2DC28EBFC2F3}" type="presOf" srcId="{44DABC66-6E8F-2044-A218-725210505C48}" destId="{DDA9ECC0-8560-0244-BA69-3E7F482BF89B}" srcOrd="0" destOrd="0" presId="urn:microsoft.com/office/officeart/2005/8/layout/process4"/>
    <dgm:cxn modelId="{2BE4F56F-0EF1-754C-BEDE-371F7160B38E}" srcId="{C613364F-B543-5945-AB4E-0384921385F7}" destId="{930225B3-0B5A-A742-B7F0-3A3AADACAD32}" srcOrd="7" destOrd="0" parTransId="{4C98FDC3-16DE-E14C-B477-F20977777976}" sibTransId="{238EFCBB-42DD-9D49-A050-CFD58A66B201}"/>
    <dgm:cxn modelId="{43989277-BE29-1643-9A42-9245AA3FFBBD}" type="presOf" srcId="{3535DF30-23B7-2344-9DEB-05DC55BEFC03}" destId="{A36B39BF-72DA-CC46-9C25-72E3325B46BA}" srcOrd="0" destOrd="0" presId="urn:microsoft.com/office/officeart/2005/8/layout/process4"/>
    <dgm:cxn modelId="{BFD2FCB1-184D-DC4A-9D8A-0DEA29DAE57A}" srcId="{C613364F-B543-5945-AB4E-0384921385F7}" destId="{FB17FF68-01CE-9547-831E-6D3E62AB2C76}" srcOrd="4" destOrd="0" parTransId="{9C517B59-200B-314E-8663-51A49617B392}" sibTransId="{A6FF161D-01BA-F04A-A6E7-1F0652DCAC7F}"/>
    <dgm:cxn modelId="{217078B3-5D35-FD4F-9AE1-14A1605F6339}" type="presOf" srcId="{A31F2065-9F1A-AF45-8EBC-A6A50F43382E}" destId="{FCB0AE02-102E-6847-84BD-A8F6CC5761DE}" srcOrd="0" destOrd="0" presId="urn:microsoft.com/office/officeart/2005/8/layout/process4"/>
    <dgm:cxn modelId="{9821DCB3-45C9-9E4C-9708-564644F6628A}" srcId="{C613364F-B543-5945-AB4E-0384921385F7}" destId="{B109851A-797C-AE4D-9DD5-E5F9FE02EEC1}" srcOrd="0" destOrd="0" parTransId="{8A10AD53-F802-3F48-AC4F-12D8BDDAF49A}" sibTransId="{61CE178B-EBB6-5246-AF78-FC62573D8542}"/>
    <dgm:cxn modelId="{5C08F7CC-03A5-CE42-AB39-5072C9DD8EF9}" srcId="{C613364F-B543-5945-AB4E-0384921385F7}" destId="{3B79F433-D07F-8E49-A9EF-77E22044DCD2}" srcOrd="5" destOrd="0" parTransId="{618E7876-9FAA-F14E-B7A5-7338E5733A60}" sibTransId="{2BBEE307-2A97-C245-9CDF-74E74C07E91C}"/>
    <dgm:cxn modelId="{B728AED5-A0CD-344E-9982-047A8827DE7D}" type="presOf" srcId="{930225B3-0B5A-A742-B7F0-3A3AADACAD32}" destId="{BDACDA21-0386-934B-8BCF-ACE760CB1555}" srcOrd="0" destOrd="0" presId="urn:microsoft.com/office/officeart/2005/8/layout/process4"/>
    <dgm:cxn modelId="{A5FEC5D5-9A3C-1946-8427-93C1F273A36E}" type="presOf" srcId="{59F5EBCA-88D7-B241-94B4-C459C5ACB8E5}" destId="{7356B7D7-0265-B94D-B3C8-0A1A1BA6AF92}" srcOrd="0" destOrd="0" presId="urn:microsoft.com/office/officeart/2005/8/layout/process4"/>
    <dgm:cxn modelId="{86328BEB-A20F-DB44-9648-3EE1ED586832}" srcId="{C613364F-B543-5945-AB4E-0384921385F7}" destId="{3535DF30-23B7-2344-9DEB-05DC55BEFC03}" srcOrd="6" destOrd="0" parTransId="{0B922C24-AEF7-764A-91BF-A4545B0D4FC8}" sibTransId="{ABF5F93A-559B-164C-8097-C195381D5DF8}"/>
    <dgm:cxn modelId="{9DFA9BF2-F515-864E-9CA8-CA9B6E7359B9}" type="presOf" srcId="{FB17FF68-01CE-9547-831E-6D3E62AB2C76}" destId="{C492140F-F678-9C44-B3EE-35A8427EA41F}" srcOrd="0" destOrd="0" presId="urn:microsoft.com/office/officeart/2005/8/layout/process4"/>
    <dgm:cxn modelId="{BCCDE5F4-2F16-C949-8871-7EEF29CC77CA}" srcId="{C613364F-B543-5945-AB4E-0384921385F7}" destId="{A31F2065-9F1A-AF45-8EBC-A6A50F43382E}" srcOrd="3" destOrd="0" parTransId="{7D058C9D-BC7B-F14E-BFFF-06E65EB15873}" sibTransId="{EA2356F9-D730-D948-9C9A-4F9C4C77E039}"/>
    <dgm:cxn modelId="{18BF52F9-C833-7144-9F08-EC3D4397057A}" type="presOf" srcId="{B109851A-797C-AE4D-9DD5-E5F9FE02EEC1}" destId="{E1CE2EB3-F1E5-9A48-A945-E4312D0B99FC}" srcOrd="0" destOrd="0" presId="urn:microsoft.com/office/officeart/2005/8/layout/process4"/>
    <dgm:cxn modelId="{260CA0AC-AE83-3B4F-9785-F41DEB339633}" type="presParOf" srcId="{F209E4B2-569F-1B44-837E-DF8CA3AEBDF4}" destId="{C5E54F04-C406-B34A-B516-0BE0642862D4}" srcOrd="0" destOrd="0" presId="urn:microsoft.com/office/officeart/2005/8/layout/process4"/>
    <dgm:cxn modelId="{37249CAA-4337-C44E-99C4-495C27957D9C}" type="presParOf" srcId="{C5E54F04-C406-B34A-B516-0BE0642862D4}" destId="{BDACDA21-0386-934B-8BCF-ACE760CB1555}" srcOrd="0" destOrd="0" presId="urn:microsoft.com/office/officeart/2005/8/layout/process4"/>
    <dgm:cxn modelId="{3F294907-CA7D-E24A-A023-81512A3136E4}" type="presParOf" srcId="{F209E4B2-569F-1B44-837E-DF8CA3AEBDF4}" destId="{800F1489-FA87-7446-921A-07EDBF989C2B}" srcOrd="1" destOrd="0" presId="urn:microsoft.com/office/officeart/2005/8/layout/process4"/>
    <dgm:cxn modelId="{20023E1F-4FD2-5D44-A0CD-4476EB35FCF3}" type="presParOf" srcId="{F209E4B2-569F-1B44-837E-DF8CA3AEBDF4}" destId="{CEB229E5-FF55-224B-AE12-FB72C6F4636A}" srcOrd="2" destOrd="0" presId="urn:microsoft.com/office/officeart/2005/8/layout/process4"/>
    <dgm:cxn modelId="{51CBFDAF-CF67-BC4B-8265-FB5A57BEE9AD}" type="presParOf" srcId="{CEB229E5-FF55-224B-AE12-FB72C6F4636A}" destId="{A36B39BF-72DA-CC46-9C25-72E3325B46BA}" srcOrd="0" destOrd="0" presId="urn:microsoft.com/office/officeart/2005/8/layout/process4"/>
    <dgm:cxn modelId="{F2F56784-B74C-834A-84C8-A66163AB3819}" type="presParOf" srcId="{F209E4B2-569F-1B44-837E-DF8CA3AEBDF4}" destId="{7B707A3C-EFC2-C64E-B521-273C9B470271}" srcOrd="3" destOrd="0" presId="urn:microsoft.com/office/officeart/2005/8/layout/process4"/>
    <dgm:cxn modelId="{C6BAF554-E38C-4E40-985A-2DD1BC775652}" type="presParOf" srcId="{F209E4B2-569F-1B44-837E-DF8CA3AEBDF4}" destId="{8C40DBF5-BE91-424C-93CF-F07BD76C188C}" srcOrd="4" destOrd="0" presId="urn:microsoft.com/office/officeart/2005/8/layout/process4"/>
    <dgm:cxn modelId="{754C2D42-46CB-5943-AE0D-24616CB884B6}" type="presParOf" srcId="{8C40DBF5-BE91-424C-93CF-F07BD76C188C}" destId="{1E74822C-B769-9246-922D-C2FCB75A1912}" srcOrd="0" destOrd="0" presId="urn:microsoft.com/office/officeart/2005/8/layout/process4"/>
    <dgm:cxn modelId="{B922154B-C290-9D46-B5A3-6CD3882B93C7}" type="presParOf" srcId="{F209E4B2-569F-1B44-837E-DF8CA3AEBDF4}" destId="{843763DD-8D85-744F-9E9C-D53E635DED63}" srcOrd="5" destOrd="0" presId="urn:microsoft.com/office/officeart/2005/8/layout/process4"/>
    <dgm:cxn modelId="{0C0EA465-228F-4443-A56D-4ECAE55F473F}" type="presParOf" srcId="{F209E4B2-569F-1B44-837E-DF8CA3AEBDF4}" destId="{6D077DE7-BCB4-994F-8126-8138A9E4EB2E}" srcOrd="6" destOrd="0" presId="urn:microsoft.com/office/officeart/2005/8/layout/process4"/>
    <dgm:cxn modelId="{069351C0-9354-1843-8595-BE7DBAB54A28}" type="presParOf" srcId="{6D077DE7-BCB4-994F-8126-8138A9E4EB2E}" destId="{C492140F-F678-9C44-B3EE-35A8427EA41F}" srcOrd="0" destOrd="0" presId="urn:microsoft.com/office/officeart/2005/8/layout/process4"/>
    <dgm:cxn modelId="{F388E1E6-71ED-9541-A316-C86A5258DA9C}" type="presParOf" srcId="{F209E4B2-569F-1B44-837E-DF8CA3AEBDF4}" destId="{A5C4F530-D92C-B443-A965-E56DFD3296B8}" srcOrd="7" destOrd="0" presId="urn:microsoft.com/office/officeart/2005/8/layout/process4"/>
    <dgm:cxn modelId="{E5906AB3-E9D2-464B-A25D-FF61FDB6811C}" type="presParOf" srcId="{F209E4B2-569F-1B44-837E-DF8CA3AEBDF4}" destId="{4C1CC1C9-DCFB-DB43-8AF3-04C82D217842}" srcOrd="8" destOrd="0" presId="urn:microsoft.com/office/officeart/2005/8/layout/process4"/>
    <dgm:cxn modelId="{6D7AC489-18B7-9A42-91F0-BE94A14987EC}" type="presParOf" srcId="{4C1CC1C9-DCFB-DB43-8AF3-04C82D217842}" destId="{FCB0AE02-102E-6847-84BD-A8F6CC5761DE}" srcOrd="0" destOrd="0" presId="urn:microsoft.com/office/officeart/2005/8/layout/process4"/>
    <dgm:cxn modelId="{F3056190-6FD5-384A-A9EA-259AA2A08FB0}" type="presParOf" srcId="{F209E4B2-569F-1B44-837E-DF8CA3AEBDF4}" destId="{A19744B6-C935-2C4C-887C-9ECCD99115DD}" srcOrd="9" destOrd="0" presId="urn:microsoft.com/office/officeart/2005/8/layout/process4"/>
    <dgm:cxn modelId="{239A7322-A2BE-0748-83E0-0BB0BE0BB6EB}" type="presParOf" srcId="{F209E4B2-569F-1B44-837E-DF8CA3AEBDF4}" destId="{6A9060D5-A2B3-E842-85CB-9C0A30B71D09}" srcOrd="10" destOrd="0" presId="urn:microsoft.com/office/officeart/2005/8/layout/process4"/>
    <dgm:cxn modelId="{06F41224-F9D4-3A4E-84FE-CBA6C4859169}" type="presParOf" srcId="{6A9060D5-A2B3-E842-85CB-9C0A30B71D09}" destId="{DDA9ECC0-8560-0244-BA69-3E7F482BF89B}" srcOrd="0" destOrd="0" presId="urn:microsoft.com/office/officeart/2005/8/layout/process4"/>
    <dgm:cxn modelId="{A8450097-9836-EB4D-B4C6-4EDA6E71F0A3}" type="presParOf" srcId="{F209E4B2-569F-1B44-837E-DF8CA3AEBDF4}" destId="{4514F612-497F-4441-92B0-8EDC04E8F982}" srcOrd="11" destOrd="0" presId="urn:microsoft.com/office/officeart/2005/8/layout/process4"/>
    <dgm:cxn modelId="{F1FB4302-DD23-4F41-9B95-127E0B084B70}" type="presParOf" srcId="{F209E4B2-569F-1B44-837E-DF8CA3AEBDF4}" destId="{F60BDC5D-0942-1F40-9BCB-9E8499543EAB}" srcOrd="12" destOrd="0" presId="urn:microsoft.com/office/officeart/2005/8/layout/process4"/>
    <dgm:cxn modelId="{FD63CB90-4CB9-9E4F-8F58-4A98FDA77E6B}" type="presParOf" srcId="{F60BDC5D-0942-1F40-9BCB-9E8499543EAB}" destId="{7356B7D7-0265-B94D-B3C8-0A1A1BA6AF92}" srcOrd="0" destOrd="0" presId="urn:microsoft.com/office/officeart/2005/8/layout/process4"/>
    <dgm:cxn modelId="{36D8DFE3-43FE-634F-A1E6-3E6CBD09768D}" type="presParOf" srcId="{F209E4B2-569F-1B44-837E-DF8CA3AEBDF4}" destId="{BB63050B-D20B-1445-BDB4-DC647219E993}" srcOrd="13" destOrd="0" presId="urn:microsoft.com/office/officeart/2005/8/layout/process4"/>
    <dgm:cxn modelId="{5B01F1C8-7BA1-BC46-8CD1-3170F93C22F9}" type="presParOf" srcId="{F209E4B2-569F-1B44-837E-DF8CA3AEBDF4}" destId="{4002C187-B18E-C546-9442-0349F6CC1C68}" srcOrd="14" destOrd="0" presId="urn:microsoft.com/office/officeart/2005/8/layout/process4"/>
    <dgm:cxn modelId="{27C9C728-6EFC-E54A-BA3F-822661D9497E}" type="presParOf" srcId="{4002C187-B18E-C546-9442-0349F6CC1C68}" destId="{E1CE2EB3-F1E5-9A48-A945-E4312D0B99F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3E0CC1-528C-484D-884E-C01972406F11}" type="doc">
      <dgm:prSet loTypeId="urn:microsoft.com/office/officeart/2005/8/layout/process4" loCatId="process" qsTypeId="urn:microsoft.com/office/officeart/2005/8/quickstyle/simple2" qsCatId="simple" csTypeId="urn:microsoft.com/office/officeart/2005/8/colors/colorful1#6" csCatId="colorful"/>
      <dgm:spPr/>
      <dgm:t>
        <a:bodyPr/>
        <a:lstStyle/>
        <a:p>
          <a:endParaRPr lang="en-US"/>
        </a:p>
      </dgm:t>
    </dgm:pt>
    <dgm:pt modelId="{7128B259-9EFD-594B-A022-440942EEF0DB}">
      <dgm:prSet custT="1"/>
      <dgm:spPr/>
      <dgm:t>
        <a:bodyPr/>
        <a:lstStyle/>
        <a:p>
          <a:pPr rtl="0"/>
          <a:r>
            <a:rPr lang="en-US" sz="2800" dirty="0">
              <a:solidFill>
                <a:schemeClr val="tx1"/>
              </a:solidFill>
            </a:rPr>
            <a:t>New Community</a:t>
          </a:r>
        </a:p>
      </dgm:t>
    </dgm:pt>
    <dgm:pt modelId="{5A9549BC-0671-F84B-A6D9-94FDBEA8D3B5}" type="parTrans" cxnId="{C05012EE-6634-ED4E-8003-19284DAA58FE}">
      <dgm:prSet/>
      <dgm:spPr/>
      <dgm:t>
        <a:bodyPr/>
        <a:lstStyle/>
        <a:p>
          <a:endParaRPr lang="en-US"/>
        </a:p>
      </dgm:t>
    </dgm:pt>
    <dgm:pt modelId="{C311FC1D-DA67-F94C-A81F-47238F6A1D8E}" type="sibTrans" cxnId="{C05012EE-6634-ED4E-8003-19284DAA58FE}">
      <dgm:prSet/>
      <dgm:spPr/>
      <dgm:t>
        <a:bodyPr/>
        <a:lstStyle/>
        <a:p>
          <a:endParaRPr lang="en-US"/>
        </a:p>
      </dgm:t>
    </dgm:pt>
    <dgm:pt modelId="{D52233C0-4857-C74E-BC89-97B6E9FC31D9}">
      <dgm:prSet custT="1"/>
      <dgm:spPr/>
      <dgm:t>
        <a:bodyPr/>
        <a:lstStyle/>
        <a:p>
          <a:pPr rtl="0"/>
          <a:r>
            <a:rPr lang="en-US" sz="2800" dirty="0">
              <a:solidFill>
                <a:schemeClr val="tx1"/>
              </a:solidFill>
            </a:rPr>
            <a:t>Explore a Career</a:t>
          </a:r>
        </a:p>
      </dgm:t>
    </dgm:pt>
    <dgm:pt modelId="{CCF4BC6F-EFAB-2645-9825-756F97A7F7D2}" type="parTrans" cxnId="{7CF23B0E-7B45-4643-AA57-B79764A8437A}">
      <dgm:prSet/>
      <dgm:spPr/>
      <dgm:t>
        <a:bodyPr/>
        <a:lstStyle/>
        <a:p>
          <a:endParaRPr lang="en-US"/>
        </a:p>
      </dgm:t>
    </dgm:pt>
    <dgm:pt modelId="{5A2827B4-2DB7-4144-B382-FB2E30CB266C}" type="sibTrans" cxnId="{7CF23B0E-7B45-4643-AA57-B79764A8437A}">
      <dgm:prSet/>
      <dgm:spPr/>
      <dgm:t>
        <a:bodyPr/>
        <a:lstStyle/>
        <a:p>
          <a:endParaRPr lang="en-US"/>
        </a:p>
      </dgm:t>
    </dgm:pt>
    <dgm:pt modelId="{15E96257-B842-5E41-A29F-20BB78C68821}">
      <dgm:prSet custT="1"/>
      <dgm:spPr/>
      <dgm:t>
        <a:bodyPr/>
        <a:lstStyle/>
        <a:p>
          <a:pPr rtl="0"/>
          <a:r>
            <a:rPr lang="en-US" sz="2800" dirty="0">
              <a:solidFill>
                <a:schemeClr val="tx1"/>
              </a:solidFill>
            </a:rPr>
            <a:t>Committed to Cause</a:t>
          </a:r>
        </a:p>
      </dgm:t>
    </dgm:pt>
    <dgm:pt modelId="{F25DA969-2250-3D47-AD68-FE28CB399C3A}" type="parTrans" cxnId="{2D75D35E-B31A-6847-8DAE-A34BB9AD9811}">
      <dgm:prSet/>
      <dgm:spPr/>
      <dgm:t>
        <a:bodyPr/>
        <a:lstStyle/>
        <a:p>
          <a:endParaRPr lang="en-US"/>
        </a:p>
      </dgm:t>
    </dgm:pt>
    <dgm:pt modelId="{2A3B247D-8FA8-5743-88EC-289E6D428BC0}" type="sibTrans" cxnId="{2D75D35E-B31A-6847-8DAE-A34BB9AD9811}">
      <dgm:prSet/>
      <dgm:spPr/>
      <dgm:t>
        <a:bodyPr/>
        <a:lstStyle/>
        <a:p>
          <a:endParaRPr lang="en-US"/>
        </a:p>
      </dgm:t>
    </dgm:pt>
    <dgm:pt modelId="{9583BEB0-CDFC-B14E-8BAE-08624E9AD962}">
      <dgm:prSet custT="1"/>
      <dgm:spPr/>
      <dgm:t>
        <a:bodyPr/>
        <a:lstStyle/>
        <a:p>
          <a:pPr rtl="0"/>
          <a:r>
            <a:rPr lang="en-US" sz="2800" dirty="0">
              <a:solidFill>
                <a:schemeClr val="tx1"/>
              </a:solidFill>
            </a:rPr>
            <a:t>Feel Challenged</a:t>
          </a:r>
        </a:p>
      </dgm:t>
    </dgm:pt>
    <dgm:pt modelId="{4241475F-0DEC-C04A-A249-5B7344EE007F}" type="parTrans" cxnId="{DB348AF1-4716-7B45-90C2-D22532916E3C}">
      <dgm:prSet/>
      <dgm:spPr/>
      <dgm:t>
        <a:bodyPr/>
        <a:lstStyle/>
        <a:p>
          <a:endParaRPr lang="en-US"/>
        </a:p>
      </dgm:t>
    </dgm:pt>
    <dgm:pt modelId="{D4DA946E-6EC1-5D4C-BB16-0A6098936B51}" type="sibTrans" cxnId="{DB348AF1-4716-7B45-90C2-D22532916E3C}">
      <dgm:prSet/>
      <dgm:spPr/>
      <dgm:t>
        <a:bodyPr/>
        <a:lstStyle/>
        <a:p>
          <a:endParaRPr lang="en-US"/>
        </a:p>
      </dgm:t>
    </dgm:pt>
    <dgm:pt modelId="{208A4465-77C1-034E-A538-5E03BFD4C063}">
      <dgm:prSet custT="1"/>
      <dgm:spPr/>
      <dgm:t>
        <a:bodyPr/>
        <a:lstStyle/>
        <a:p>
          <a:pPr rtl="0"/>
          <a:r>
            <a:rPr lang="en-US" sz="2800" dirty="0">
              <a:solidFill>
                <a:schemeClr val="tx1"/>
              </a:solidFill>
            </a:rPr>
            <a:t>Try New Ways</a:t>
          </a:r>
        </a:p>
      </dgm:t>
    </dgm:pt>
    <dgm:pt modelId="{A46D358E-A25F-4046-AE2F-6355EB993670}" type="parTrans" cxnId="{EDDA054A-9B81-3C40-99BF-4BA330DF75F1}">
      <dgm:prSet/>
      <dgm:spPr/>
      <dgm:t>
        <a:bodyPr/>
        <a:lstStyle/>
        <a:p>
          <a:endParaRPr lang="en-US"/>
        </a:p>
      </dgm:t>
    </dgm:pt>
    <dgm:pt modelId="{E0D4B9B9-6F45-7640-8731-557EB0CC6E55}" type="sibTrans" cxnId="{EDDA054A-9B81-3C40-99BF-4BA330DF75F1}">
      <dgm:prSet/>
      <dgm:spPr/>
      <dgm:t>
        <a:bodyPr/>
        <a:lstStyle/>
        <a:p>
          <a:endParaRPr lang="en-US"/>
        </a:p>
      </dgm:t>
    </dgm:pt>
    <dgm:pt modelId="{CE11AF23-A393-8546-B448-1E9E35728F44}">
      <dgm:prSet custT="1"/>
      <dgm:spPr/>
      <dgm:t>
        <a:bodyPr/>
        <a:lstStyle/>
        <a:p>
          <a:pPr rtl="0"/>
          <a:r>
            <a:rPr lang="en-US" sz="2800" dirty="0">
              <a:solidFill>
                <a:schemeClr val="tx1"/>
              </a:solidFill>
            </a:rPr>
            <a:t>Boss Expects It</a:t>
          </a:r>
        </a:p>
      </dgm:t>
    </dgm:pt>
    <dgm:pt modelId="{B3933CAA-FCFB-F249-9292-F32B5863B15D}" type="parTrans" cxnId="{DDB1C9F6-DBB5-BE47-807A-2D195AE65B86}">
      <dgm:prSet/>
      <dgm:spPr/>
      <dgm:t>
        <a:bodyPr/>
        <a:lstStyle/>
        <a:p>
          <a:endParaRPr lang="en-US"/>
        </a:p>
      </dgm:t>
    </dgm:pt>
    <dgm:pt modelId="{84309E18-FCF5-0748-9DB7-09B87FE422E8}" type="sibTrans" cxnId="{DDB1C9F6-DBB5-BE47-807A-2D195AE65B86}">
      <dgm:prSet/>
      <dgm:spPr/>
      <dgm:t>
        <a:bodyPr/>
        <a:lstStyle/>
        <a:p>
          <a:endParaRPr lang="en-US"/>
        </a:p>
      </dgm:t>
    </dgm:pt>
    <dgm:pt modelId="{FE48FCEA-9FE1-544F-B8E6-BEDEA8E9C543}">
      <dgm:prSet custT="1"/>
      <dgm:spPr/>
      <dgm:t>
        <a:bodyPr/>
        <a:lstStyle/>
        <a:p>
          <a:pPr rtl="0"/>
          <a:r>
            <a:rPr lang="en-US" sz="2800" dirty="0">
              <a:solidFill>
                <a:schemeClr val="tx1"/>
              </a:solidFill>
            </a:rPr>
            <a:t>Gain Status</a:t>
          </a:r>
        </a:p>
      </dgm:t>
    </dgm:pt>
    <dgm:pt modelId="{C58938BC-D4AD-894E-8D10-6E511C50E33E}" type="parTrans" cxnId="{9634E0E8-E821-6F4D-A571-903254EB8CC8}">
      <dgm:prSet/>
      <dgm:spPr/>
      <dgm:t>
        <a:bodyPr/>
        <a:lstStyle/>
        <a:p>
          <a:endParaRPr lang="en-US"/>
        </a:p>
      </dgm:t>
    </dgm:pt>
    <dgm:pt modelId="{B282E956-2981-014E-AD69-B08775CA1903}" type="sibTrans" cxnId="{9634E0E8-E821-6F4D-A571-903254EB8CC8}">
      <dgm:prSet/>
      <dgm:spPr/>
      <dgm:t>
        <a:bodyPr/>
        <a:lstStyle/>
        <a:p>
          <a:endParaRPr lang="en-US"/>
        </a:p>
      </dgm:t>
    </dgm:pt>
    <dgm:pt modelId="{7A51251A-C72F-F643-8C2C-8A9AE777159F}">
      <dgm:prSet custT="1"/>
      <dgm:spPr/>
      <dgm:t>
        <a:bodyPr/>
        <a:lstStyle/>
        <a:p>
          <a:pPr rtl="0"/>
          <a:r>
            <a:rPr lang="en-US" sz="2800" dirty="0">
              <a:solidFill>
                <a:schemeClr val="tx1"/>
              </a:solidFill>
            </a:rPr>
            <a:t>Because Asked</a:t>
          </a:r>
        </a:p>
      </dgm:t>
    </dgm:pt>
    <dgm:pt modelId="{357F5CF3-1AC5-0B4B-AC8C-0D98441190E4}" type="parTrans" cxnId="{BC64E4C1-8DBE-DE4E-AEBC-2A07AF102E87}">
      <dgm:prSet/>
      <dgm:spPr/>
      <dgm:t>
        <a:bodyPr/>
        <a:lstStyle/>
        <a:p>
          <a:endParaRPr lang="en-US"/>
        </a:p>
      </dgm:t>
    </dgm:pt>
    <dgm:pt modelId="{564B234C-F411-F14F-A7CE-531EBAF4FE43}" type="sibTrans" cxnId="{BC64E4C1-8DBE-DE4E-AEBC-2A07AF102E87}">
      <dgm:prSet/>
      <dgm:spPr/>
      <dgm:t>
        <a:bodyPr/>
        <a:lstStyle/>
        <a:p>
          <a:endParaRPr lang="en-US"/>
        </a:p>
      </dgm:t>
    </dgm:pt>
    <dgm:pt modelId="{E40B4E79-1F7A-7A4D-8508-045B39811081}" type="pres">
      <dgm:prSet presAssocID="{D23E0CC1-528C-484D-884E-C01972406F11}" presName="Name0" presStyleCnt="0">
        <dgm:presLayoutVars>
          <dgm:dir/>
          <dgm:animLvl val="lvl"/>
          <dgm:resizeHandles val="exact"/>
        </dgm:presLayoutVars>
      </dgm:prSet>
      <dgm:spPr/>
    </dgm:pt>
    <dgm:pt modelId="{FC40A862-1377-624B-8CC7-96822A899A49}" type="pres">
      <dgm:prSet presAssocID="{7A51251A-C72F-F643-8C2C-8A9AE777159F}" presName="boxAndChildren" presStyleCnt="0"/>
      <dgm:spPr/>
    </dgm:pt>
    <dgm:pt modelId="{E94216DB-AB52-D54E-8CAF-ED97937F945B}" type="pres">
      <dgm:prSet presAssocID="{7A51251A-C72F-F643-8C2C-8A9AE777159F}" presName="parentTextBox" presStyleLbl="node1" presStyleIdx="0" presStyleCnt="8"/>
      <dgm:spPr/>
    </dgm:pt>
    <dgm:pt modelId="{251AE9EF-C40D-EE44-A40D-6CB13DA544AC}" type="pres">
      <dgm:prSet presAssocID="{B282E956-2981-014E-AD69-B08775CA1903}" presName="sp" presStyleCnt="0"/>
      <dgm:spPr/>
    </dgm:pt>
    <dgm:pt modelId="{72233151-A3BA-0B43-A9DC-B32085DCECD2}" type="pres">
      <dgm:prSet presAssocID="{FE48FCEA-9FE1-544F-B8E6-BEDEA8E9C543}" presName="arrowAndChildren" presStyleCnt="0"/>
      <dgm:spPr/>
    </dgm:pt>
    <dgm:pt modelId="{2B53C191-AC33-BA40-BA65-4A7E973B37BF}" type="pres">
      <dgm:prSet presAssocID="{FE48FCEA-9FE1-544F-B8E6-BEDEA8E9C543}" presName="parentTextArrow" presStyleLbl="node1" presStyleIdx="1" presStyleCnt="8"/>
      <dgm:spPr/>
    </dgm:pt>
    <dgm:pt modelId="{98713326-2F23-A948-BB4A-C0D86B313F36}" type="pres">
      <dgm:prSet presAssocID="{84309E18-FCF5-0748-9DB7-09B87FE422E8}" presName="sp" presStyleCnt="0"/>
      <dgm:spPr/>
    </dgm:pt>
    <dgm:pt modelId="{76696705-B165-1A4D-B893-B6B3B6DBB538}" type="pres">
      <dgm:prSet presAssocID="{CE11AF23-A393-8546-B448-1E9E35728F44}" presName="arrowAndChildren" presStyleCnt="0"/>
      <dgm:spPr/>
    </dgm:pt>
    <dgm:pt modelId="{DB191B71-A1EE-9B45-8B00-3DF222604A2C}" type="pres">
      <dgm:prSet presAssocID="{CE11AF23-A393-8546-B448-1E9E35728F44}" presName="parentTextArrow" presStyleLbl="node1" presStyleIdx="2" presStyleCnt="8"/>
      <dgm:spPr/>
    </dgm:pt>
    <dgm:pt modelId="{231FE5C6-8E1D-CF4C-B87D-C449C5D2B25E}" type="pres">
      <dgm:prSet presAssocID="{E0D4B9B9-6F45-7640-8731-557EB0CC6E55}" presName="sp" presStyleCnt="0"/>
      <dgm:spPr/>
    </dgm:pt>
    <dgm:pt modelId="{16EB83E5-83B0-6540-A0D8-607599C9593F}" type="pres">
      <dgm:prSet presAssocID="{208A4465-77C1-034E-A538-5E03BFD4C063}" presName="arrowAndChildren" presStyleCnt="0"/>
      <dgm:spPr/>
    </dgm:pt>
    <dgm:pt modelId="{C8C9289D-73AF-584B-9E4E-DCF767C01D89}" type="pres">
      <dgm:prSet presAssocID="{208A4465-77C1-034E-A538-5E03BFD4C063}" presName="parentTextArrow" presStyleLbl="node1" presStyleIdx="3" presStyleCnt="8"/>
      <dgm:spPr/>
    </dgm:pt>
    <dgm:pt modelId="{1AFAE13F-3A53-C645-BC7C-0A4041411A22}" type="pres">
      <dgm:prSet presAssocID="{D4DA946E-6EC1-5D4C-BB16-0A6098936B51}" presName="sp" presStyleCnt="0"/>
      <dgm:spPr/>
    </dgm:pt>
    <dgm:pt modelId="{D97093AE-E82A-FA4B-9393-E988210AF4B1}" type="pres">
      <dgm:prSet presAssocID="{9583BEB0-CDFC-B14E-8BAE-08624E9AD962}" presName="arrowAndChildren" presStyleCnt="0"/>
      <dgm:spPr/>
    </dgm:pt>
    <dgm:pt modelId="{B4C19716-84A8-D942-9901-46F07471ECA9}" type="pres">
      <dgm:prSet presAssocID="{9583BEB0-CDFC-B14E-8BAE-08624E9AD962}" presName="parentTextArrow" presStyleLbl="node1" presStyleIdx="4" presStyleCnt="8"/>
      <dgm:spPr/>
    </dgm:pt>
    <dgm:pt modelId="{A20CDCBD-EA9D-A549-AC7D-5CA9F08E4E1F}" type="pres">
      <dgm:prSet presAssocID="{2A3B247D-8FA8-5743-88EC-289E6D428BC0}" presName="sp" presStyleCnt="0"/>
      <dgm:spPr/>
    </dgm:pt>
    <dgm:pt modelId="{46237AB8-BDAD-444E-86CB-562FF85971C5}" type="pres">
      <dgm:prSet presAssocID="{15E96257-B842-5E41-A29F-20BB78C68821}" presName="arrowAndChildren" presStyleCnt="0"/>
      <dgm:spPr/>
    </dgm:pt>
    <dgm:pt modelId="{D316AFEA-03A7-3343-A136-880B706D1B1C}" type="pres">
      <dgm:prSet presAssocID="{15E96257-B842-5E41-A29F-20BB78C68821}" presName="parentTextArrow" presStyleLbl="node1" presStyleIdx="5" presStyleCnt="8"/>
      <dgm:spPr/>
    </dgm:pt>
    <dgm:pt modelId="{A5FAC87E-A54F-6E4D-A5B0-0BE60303F1B9}" type="pres">
      <dgm:prSet presAssocID="{5A2827B4-2DB7-4144-B382-FB2E30CB266C}" presName="sp" presStyleCnt="0"/>
      <dgm:spPr/>
    </dgm:pt>
    <dgm:pt modelId="{B26E279C-525F-E94E-8890-E8392C4D7486}" type="pres">
      <dgm:prSet presAssocID="{D52233C0-4857-C74E-BC89-97B6E9FC31D9}" presName="arrowAndChildren" presStyleCnt="0"/>
      <dgm:spPr/>
    </dgm:pt>
    <dgm:pt modelId="{8C470A02-F5F1-F344-992E-0E7249D14BCC}" type="pres">
      <dgm:prSet presAssocID="{D52233C0-4857-C74E-BC89-97B6E9FC31D9}" presName="parentTextArrow" presStyleLbl="node1" presStyleIdx="6" presStyleCnt="8"/>
      <dgm:spPr/>
    </dgm:pt>
    <dgm:pt modelId="{92316FCE-5396-604A-A5D3-6EED6ADB4A17}" type="pres">
      <dgm:prSet presAssocID="{C311FC1D-DA67-F94C-A81F-47238F6A1D8E}" presName="sp" presStyleCnt="0"/>
      <dgm:spPr/>
    </dgm:pt>
    <dgm:pt modelId="{FE5AA9C1-8483-B147-A6A7-6CA4CDCBCD1B}" type="pres">
      <dgm:prSet presAssocID="{7128B259-9EFD-594B-A022-440942EEF0DB}" presName="arrowAndChildren" presStyleCnt="0"/>
      <dgm:spPr/>
    </dgm:pt>
    <dgm:pt modelId="{4F95448B-04F5-FC4B-85C6-B7E35FF8248A}" type="pres">
      <dgm:prSet presAssocID="{7128B259-9EFD-594B-A022-440942EEF0DB}" presName="parentTextArrow" presStyleLbl="node1" presStyleIdx="7" presStyleCnt="8"/>
      <dgm:spPr/>
    </dgm:pt>
  </dgm:ptLst>
  <dgm:cxnLst>
    <dgm:cxn modelId="{7CF23B0E-7B45-4643-AA57-B79764A8437A}" srcId="{D23E0CC1-528C-484D-884E-C01972406F11}" destId="{D52233C0-4857-C74E-BC89-97B6E9FC31D9}" srcOrd="1" destOrd="0" parTransId="{CCF4BC6F-EFAB-2645-9825-756F97A7F7D2}" sibTransId="{5A2827B4-2DB7-4144-B382-FB2E30CB266C}"/>
    <dgm:cxn modelId="{BEB49D1B-BA8C-0445-8759-B59C5AFA04E6}" type="presOf" srcId="{D23E0CC1-528C-484D-884E-C01972406F11}" destId="{E40B4E79-1F7A-7A4D-8508-045B39811081}" srcOrd="0" destOrd="0" presId="urn:microsoft.com/office/officeart/2005/8/layout/process4"/>
    <dgm:cxn modelId="{02D4463D-A9CB-C449-AFE1-B74468C479F6}" type="presOf" srcId="{FE48FCEA-9FE1-544F-B8E6-BEDEA8E9C543}" destId="{2B53C191-AC33-BA40-BA65-4A7E973B37BF}" srcOrd="0" destOrd="0" presId="urn:microsoft.com/office/officeart/2005/8/layout/process4"/>
    <dgm:cxn modelId="{EDDA054A-9B81-3C40-99BF-4BA330DF75F1}" srcId="{D23E0CC1-528C-484D-884E-C01972406F11}" destId="{208A4465-77C1-034E-A538-5E03BFD4C063}" srcOrd="4" destOrd="0" parTransId="{A46D358E-A25F-4046-AE2F-6355EB993670}" sibTransId="{E0D4B9B9-6F45-7640-8731-557EB0CC6E55}"/>
    <dgm:cxn modelId="{8E22084A-B510-654B-BCDD-3C33305510E9}" type="presOf" srcId="{D52233C0-4857-C74E-BC89-97B6E9FC31D9}" destId="{8C470A02-F5F1-F344-992E-0E7249D14BCC}" srcOrd="0" destOrd="0" presId="urn:microsoft.com/office/officeart/2005/8/layout/process4"/>
    <dgm:cxn modelId="{2D75D35E-B31A-6847-8DAE-A34BB9AD9811}" srcId="{D23E0CC1-528C-484D-884E-C01972406F11}" destId="{15E96257-B842-5E41-A29F-20BB78C68821}" srcOrd="2" destOrd="0" parTransId="{F25DA969-2250-3D47-AD68-FE28CB399C3A}" sibTransId="{2A3B247D-8FA8-5743-88EC-289E6D428BC0}"/>
    <dgm:cxn modelId="{837B8681-9DA8-6441-A0BE-FD40C916E194}" type="presOf" srcId="{7128B259-9EFD-594B-A022-440942EEF0DB}" destId="{4F95448B-04F5-FC4B-85C6-B7E35FF8248A}" srcOrd="0" destOrd="0" presId="urn:microsoft.com/office/officeart/2005/8/layout/process4"/>
    <dgm:cxn modelId="{21600CA8-3181-8043-BF16-5B563AACE2A8}" type="presOf" srcId="{7A51251A-C72F-F643-8C2C-8A9AE777159F}" destId="{E94216DB-AB52-D54E-8CAF-ED97937F945B}" srcOrd="0" destOrd="0" presId="urn:microsoft.com/office/officeart/2005/8/layout/process4"/>
    <dgm:cxn modelId="{BC64E4C1-8DBE-DE4E-AEBC-2A07AF102E87}" srcId="{D23E0CC1-528C-484D-884E-C01972406F11}" destId="{7A51251A-C72F-F643-8C2C-8A9AE777159F}" srcOrd="7" destOrd="0" parTransId="{357F5CF3-1AC5-0B4B-AC8C-0D98441190E4}" sibTransId="{564B234C-F411-F14F-A7CE-531EBAF4FE43}"/>
    <dgm:cxn modelId="{CB2E74C9-1F8E-A34E-975B-5353DC38175E}" type="presOf" srcId="{CE11AF23-A393-8546-B448-1E9E35728F44}" destId="{DB191B71-A1EE-9B45-8B00-3DF222604A2C}" srcOrd="0" destOrd="0" presId="urn:microsoft.com/office/officeart/2005/8/layout/process4"/>
    <dgm:cxn modelId="{2E4502DB-54EF-0048-9A9F-F58D078BD2A2}" type="presOf" srcId="{15E96257-B842-5E41-A29F-20BB78C68821}" destId="{D316AFEA-03A7-3343-A136-880B706D1B1C}" srcOrd="0" destOrd="0" presId="urn:microsoft.com/office/officeart/2005/8/layout/process4"/>
    <dgm:cxn modelId="{9634E0E8-E821-6F4D-A571-903254EB8CC8}" srcId="{D23E0CC1-528C-484D-884E-C01972406F11}" destId="{FE48FCEA-9FE1-544F-B8E6-BEDEA8E9C543}" srcOrd="6" destOrd="0" parTransId="{C58938BC-D4AD-894E-8D10-6E511C50E33E}" sibTransId="{B282E956-2981-014E-AD69-B08775CA1903}"/>
    <dgm:cxn modelId="{C05012EE-6634-ED4E-8003-19284DAA58FE}" srcId="{D23E0CC1-528C-484D-884E-C01972406F11}" destId="{7128B259-9EFD-594B-A022-440942EEF0DB}" srcOrd="0" destOrd="0" parTransId="{5A9549BC-0671-F84B-A6D9-94FDBEA8D3B5}" sibTransId="{C311FC1D-DA67-F94C-A81F-47238F6A1D8E}"/>
    <dgm:cxn modelId="{DE8FE2F0-34C5-8047-8E3C-1D4B502BEBF4}" type="presOf" srcId="{208A4465-77C1-034E-A538-5E03BFD4C063}" destId="{C8C9289D-73AF-584B-9E4E-DCF767C01D89}" srcOrd="0" destOrd="0" presId="urn:microsoft.com/office/officeart/2005/8/layout/process4"/>
    <dgm:cxn modelId="{DB348AF1-4716-7B45-90C2-D22532916E3C}" srcId="{D23E0CC1-528C-484D-884E-C01972406F11}" destId="{9583BEB0-CDFC-B14E-8BAE-08624E9AD962}" srcOrd="3" destOrd="0" parTransId="{4241475F-0DEC-C04A-A249-5B7344EE007F}" sibTransId="{D4DA946E-6EC1-5D4C-BB16-0A6098936B51}"/>
    <dgm:cxn modelId="{28AA71F2-2A7C-5241-8717-6363265B6FDD}" type="presOf" srcId="{9583BEB0-CDFC-B14E-8BAE-08624E9AD962}" destId="{B4C19716-84A8-D942-9901-46F07471ECA9}" srcOrd="0" destOrd="0" presId="urn:microsoft.com/office/officeart/2005/8/layout/process4"/>
    <dgm:cxn modelId="{DDB1C9F6-DBB5-BE47-807A-2D195AE65B86}" srcId="{D23E0CC1-528C-484D-884E-C01972406F11}" destId="{CE11AF23-A393-8546-B448-1E9E35728F44}" srcOrd="5" destOrd="0" parTransId="{B3933CAA-FCFB-F249-9292-F32B5863B15D}" sibTransId="{84309E18-FCF5-0748-9DB7-09B87FE422E8}"/>
    <dgm:cxn modelId="{E350F12A-439E-A84A-9AE6-5DFCAA29ADD5}" type="presParOf" srcId="{E40B4E79-1F7A-7A4D-8508-045B39811081}" destId="{FC40A862-1377-624B-8CC7-96822A899A49}" srcOrd="0" destOrd="0" presId="urn:microsoft.com/office/officeart/2005/8/layout/process4"/>
    <dgm:cxn modelId="{DA4BC886-7DCF-2342-A5A4-AF8C0B04DF23}" type="presParOf" srcId="{FC40A862-1377-624B-8CC7-96822A899A49}" destId="{E94216DB-AB52-D54E-8CAF-ED97937F945B}" srcOrd="0" destOrd="0" presId="urn:microsoft.com/office/officeart/2005/8/layout/process4"/>
    <dgm:cxn modelId="{06534C4E-9ECE-D54E-ABE7-52F22862980A}" type="presParOf" srcId="{E40B4E79-1F7A-7A4D-8508-045B39811081}" destId="{251AE9EF-C40D-EE44-A40D-6CB13DA544AC}" srcOrd="1" destOrd="0" presId="urn:microsoft.com/office/officeart/2005/8/layout/process4"/>
    <dgm:cxn modelId="{78054FFF-0770-AA46-A504-1C49D2C726B3}" type="presParOf" srcId="{E40B4E79-1F7A-7A4D-8508-045B39811081}" destId="{72233151-A3BA-0B43-A9DC-B32085DCECD2}" srcOrd="2" destOrd="0" presId="urn:microsoft.com/office/officeart/2005/8/layout/process4"/>
    <dgm:cxn modelId="{54043804-D22D-464B-945E-4B618D9263D0}" type="presParOf" srcId="{72233151-A3BA-0B43-A9DC-B32085DCECD2}" destId="{2B53C191-AC33-BA40-BA65-4A7E973B37BF}" srcOrd="0" destOrd="0" presId="urn:microsoft.com/office/officeart/2005/8/layout/process4"/>
    <dgm:cxn modelId="{8DF2FA3C-046E-E649-BA6C-D62925298F40}" type="presParOf" srcId="{E40B4E79-1F7A-7A4D-8508-045B39811081}" destId="{98713326-2F23-A948-BB4A-C0D86B313F36}" srcOrd="3" destOrd="0" presId="urn:microsoft.com/office/officeart/2005/8/layout/process4"/>
    <dgm:cxn modelId="{66902201-2B7C-CE48-88E9-E4B06009B50D}" type="presParOf" srcId="{E40B4E79-1F7A-7A4D-8508-045B39811081}" destId="{76696705-B165-1A4D-B893-B6B3B6DBB538}" srcOrd="4" destOrd="0" presId="urn:microsoft.com/office/officeart/2005/8/layout/process4"/>
    <dgm:cxn modelId="{981FAE2E-F94B-DC49-8A26-5CFE50EED7E2}" type="presParOf" srcId="{76696705-B165-1A4D-B893-B6B3B6DBB538}" destId="{DB191B71-A1EE-9B45-8B00-3DF222604A2C}" srcOrd="0" destOrd="0" presId="urn:microsoft.com/office/officeart/2005/8/layout/process4"/>
    <dgm:cxn modelId="{65E8DCF1-751A-B24B-95A9-A0B4C6981977}" type="presParOf" srcId="{E40B4E79-1F7A-7A4D-8508-045B39811081}" destId="{231FE5C6-8E1D-CF4C-B87D-C449C5D2B25E}" srcOrd="5" destOrd="0" presId="urn:microsoft.com/office/officeart/2005/8/layout/process4"/>
    <dgm:cxn modelId="{4E7A2152-B101-874F-B969-30065C2A0F59}" type="presParOf" srcId="{E40B4E79-1F7A-7A4D-8508-045B39811081}" destId="{16EB83E5-83B0-6540-A0D8-607599C9593F}" srcOrd="6" destOrd="0" presId="urn:microsoft.com/office/officeart/2005/8/layout/process4"/>
    <dgm:cxn modelId="{A306E27B-2271-F94D-AB6F-88BFB4C7C0A9}" type="presParOf" srcId="{16EB83E5-83B0-6540-A0D8-607599C9593F}" destId="{C8C9289D-73AF-584B-9E4E-DCF767C01D89}" srcOrd="0" destOrd="0" presId="urn:microsoft.com/office/officeart/2005/8/layout/process4"/>
    <dgm:cxn modelId="{6D2F21ED-BFFC-F34C-8A38-7269DB2FEE0C}" type="presParOf" srcId="{E40B4E79-1F7A-7A4D-8508-045B39811081}" destId="{1AFAE13F-3A53-C645-BC7C-0A4041411A22}" srcOrd="7" destOrd="0" presId="urn:microsoft.com/office/officeart/2005/8/layout/process4"/>
    <dgm:cxn modelId="{4F5B2E43-BE94-D64A-B128-6EFEBCD7509F}" type="presParOf" srcId="{E40B4E79-1F7A-7A4D-8508-045B39811081}" destId="{D97093AE-E82A-FA4B-9393-E988210AF4B1}" srcOrd="8" destOrd="0" presId="urn:microsoft.com/office/officeart/2005/8/layout/process4"/>
    <dgm:cxn modelId="{1A8EC3AD-96E1-0E42-9A5F-E7C5B3E16CF8}" type="presParOf" srcId="{D97093AE-E82A-FA4B-9393-E988210AF4B1}" destId="{B4C19716-84A8-D942-9901-46F07471ECA9}" srcOrd="0" destOrd="0" presId="urn:microsoft.com/office/officeart/2005/8/layout/process4"/>
    <dgm:cxn modelId="{2B38212F-E421-514C-8F15-FDC732663D0E}" type="presParOf" srcId="{E40B4E79-1F7A-7A4D-8508-045B39811081}" destId="{A20CDCBD-EA9D-A549-AC7D-5CA9F08E4E1F}" srcOrd="9" destOrd="0" presId="urn:microsoft.com/office/officeart/2005/8/layout/process4"/>
    <dgm:cxn modelId="{0EF83016-7BBC-E24E-BDF2-AA491069EB84}" type="presParOf" srcId="{E40B4E79-1F7A-7A4D-8508-045B39811081}" destId="{46237AB8-BDAD-444E-86CB-562FF85971C5}" srcOrd="10" destOrd="0" presId="urn:microsoft.com/office/officeart/2005/8/layout/process4"/>
    <dgm:cxn modelId="{E170B0AC-09F0-414B-94FD-4684E1FD9D62}" type="presParOf" srcId="{46237AB8-BDAD-444E-86CB-562FF85971C5}" destId="{D316AFEA-03A7-3343-A136-880B706D1B1C}" srcOrd="0" destOrd="0" presId="urn:microsoft.com/office/officeart/2005/8/layout/process4"/>
    <dgm:cxn modelId="{3A5DFB34-2C39-4846-9522-6D85F587CB02}" type="presParOf" srcId="{E40B4E79-1F7A-7A4D-8508-045B39811081}" destId="{A5FAC87E-A54F-6E4D-A5B0-0BE60303F1B9}" srcOrd="11" destOrd="0" presId="urn:microsoft.com/office/officeart/2005/8/layout/process4"/>
    <dgm:cxn modelId="{9EDEA5E5-0BCE-7B4B-8420-B37678F889AD}" type="presParOf" srcId="{E40B4E79-1F7A-7A4D-8508-045B39811081}" destId="{B26E279C-525F-E94E-8890-E8392C4D7486}" srcOrd="12" destOrd="0" presId="urn:microsoft.com/office/officeart/2005/8/layout/process4"/>
    <dgm:cxn modelId="{48FE6DBB-CF35-2249-A3B0-9E2D9F2507DC}" type="presParOf" srcId="{B26E279C-525F-E94E-8890-E8392C4D7486}" destId="{8C470A02-F5F1-F344-992E-0E7249D14BCC}" srcOrd="0" destOrd="0" presId="urn:microsoft.com/office/officeart/2005/8/layout/process4"/>
    <dgm:cxn modelId="{9BB4F4AD-341F-D443-BC19-67C9037C191C}" type="presParOf" srcId="{E40B4E79-1F7A-7A4D-8508-045B39811081}" destId="{92316FCE-5396-604A-A5D3-6EED6ADB4A17}" srcOrd="13" destOrd="0" presId="urn:microsoft.com/office/officeart/2005/8/layout/process4"/>
    <dgm:cxn modelId="{AEA82F15-A4F6-E747-8E36-AFA78D380E9C}" type="presParOf" srcId="{E40B4E79-1F7A-7A4D-8508-045B39811081}" destId="{FE5AA9C1-8483-B147-A6A7-6CA4CDCBCD1B}" srcOrd="14" destOrd="0" presId="urn:microsoft.com/office/officeart/2005/8/layout/process4"/>
    <dgm:cxn modelId="{55F8DAE6-93CA-F34B-A717-6E806624FF2B}" type="presParOf" srcId="{FE5AA9C1-8483-B147-A6A7-6CA4CDCBCD1B}" destId="{4F95448B-04F5-FC4B-85C6-B7E35FF8248A}"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08E62-F42B-954A-BC9F-3364BDFE6FC6}" type="doc">
      <dgm:prSet loTypeId="urn:microsoft.com/office/officeart/2005/8/layout/bProcess3" loCatId="process" qsTypeId="urn:microsoft.com/office/officeart/2005/8/quickstyle/simple4" qsCatId="simple" csTypeId="urn:microsoft.com/office/officeart/2005/8/colors/colorful1#7" csCatId="colorful" phldr="1"/>
      <dgm:spPr/>
      <dgm:t>
        <a:bodyPr/>
        <a:lstStyle/>
        <a:p>
          <a:endParaRPr lang="en-US"/>
        </a:p>
      </dgm:t>
    </dgm:pt>
    <dgm:pt modelId="{FE487B23-633A-0E42-9D80-499902266112}">
      <dgm:prSet custT="1"/>
      <dgm:spPr/>
      <dgm:t>
        <a:bodyPr/>
        <a:lstStyle/>
        <a:p>
          <a:pPr rtl="0"/>
          <a:r>
            <a:rPr lang="en-US" sz="2400" dirty="0">
              <a:solidFill>
                <a:schemeClr val="tx1"/>
              </a:solidFill>
            </a:rPr>
            <a:t>Clarifies Expectations &amp; Co-Worker Roles</a:t>
          </a:r>
        </a:p>
      </dgm:t>
    </dgm:pt>
    <dgm:pt modelId="{1BB8E19C-84F8-4247-A3C4-3EAB8D233E3E}" type="parTrans" cxnId="{0FE573D2-CD75-1447-91F6-3B7791C803C1}">
      <dgm:prSet/>
      <dgm:spPr/>
      <dgm:t>
        <a:bodyPr/>
        <a:lstStyle/>
        <a:p>
          <a:endParaRPr lang="en-US" sz="3200"/>
        </a:p>
      </dgm:t>
    </dgm:pt>
    <dgm:pt modelId="{43AA7536-A6F8-314C-B814-FE67530F909E}" type="sibTrans" cxnId="{0FE573D2-CD75-1447-91F6-3B7791C803C1}">
      <dgm:prSet custT="1"/>
      <dgm:spPr/>
      <dgm:t>
        <a:bodyPr/>
        <a:lstStyle/>
        <a:p>
          <a:endParaRPr lang="en-US" sz="4000"/>
        </a:p>
      </dgm:t>
    </dgm:pt>
    <dgm:pt modelId="{E1C64AF0-9D56-734F-8147-C3EC26D142D9}">
      <dgm:prSet custT="1"/>
      <dgm:spPr/>
      <dgm:t>
        <a:bodyPr/>
        <a:lstStyle/>
        <a:p>
          <a:pPr rtl="0"/>
          <a:r>
            <a:rPr lang="en-US" sz="2400" dirty="0">
              <a:solidFill>
                <a:schemeClr val="tx1"/>
              </a:solidFill>
            </a:rPr>
            <a:t>Primary Recruitment and Placement Tool</a:t>
          </a:r>
        </a:p>
      </dgm:t>
    </dgm:pt>
    <dgm:pt modelId="{1AF430E0-88CA-DE4E-8A5C-91EDB53A92E6}" type="parTrans" cxnId="{20D6F70C-2703-3246-9AB8-FC31DFD3CE86}">
      <dgm:prSet/>
      <dgm:spPr/>
      <dgm:t>
        <a:bodyPr/>
        <a:lstStyle/>
        <a:p>
          <a:endParaRPr lang="en-US" sz="3200"/>
        </a:p>
      </dgm:t>
    </dgm:pt>
    <dgm:pt modelId="{9008AD32-045D-FC44-BDC0-2524C227E759}" type="sibTrans" cxnId="{20D6F70C-2703-3246-9AB8-FC31DFD3CE86}">
      <dgm:prSet custT="1"/>
      <dgm:spPr/>
      <dgm:t>
        <a:bodyPr/>
        <a:lstStyle/>
        <a:p>
          <a:endParaRPr lang="en-US" sz="4000"/>
        </a:p>
      </dgm:t>
    </dgm:pt>
    <dgm:pt modelId="{1ACFB2F5-D3AF-1043-A6CF-9E6775BCF4F0}">
      <dgm:prSet custT="1"/>
      <dgm:spPr/>
      <dgm:t>
        <a:bodyPr/>
        <a:lstStyle/>
        <a:p>
          <a:pPr rtl="0"/>
          <a:r>
            <a:rPr lang="en-US" sz="2400" dirty="0">
              <a:solidFill>
                <a:schemeClr val="tx1"/>
              </a:solidFill>
            </a:rPr>
            <a:t>Avoids Problems/Basis for Engagement</a:t>
          </a:r>
        </a:p>
      </dgm:t>
    </dgm:pt>
    <dgm:pt modelId="{98359A85-151B-6747-BB12-0A3A4C8CBB1B}" type="parTrans" cxnId="{D61373BF-4364-0440-A5B0-BDEBB9724929}">
      <dgm:prSet/>
      <dgm:spPr/>
      <dgm:t>
        <a:bodyPr/>
        <a:lstStyle/>
        <a:p>
          <a:endParaRPr lang="en-US" sz="3200"/>
        </a:p>
      </dgm:t>
    </dgm:pt>
    <dgm:pt modelId="{615D9F55-8FE6-6A4C-8972-E67D1B3AD169}" type="sibTrans" cxnId="{D61373BF-4364-0440-A5B0-BDEBB9724929}">
      <dgm:prSet custT="1"/>
      <dgm:spPr/>
      <dgm:t>
        <a:bodyPr/>
        <a:lstStyle/>
        <a:p>
          <a:endParaRPr lang="en-US" sz="4000"/>
        </a:p>
      </dgm:t>
    </dgm:pt>
    <dgm:pt modelId="{DE68EF8E-2DBD-0A49-A3B3-3CD4BB3B9F7E}">
      <dgm:prSet custT="1"/>
      <dgm:spPr/>
      <dgm:t>
        <a:bodyPr/>
        <a:lstStyle/>
        <a:p>
          <a:pPr rtl="0"/>
          <a:r>
            <a:rPr lang="en-US" sz="2400" dirty="0">
              <a:solidFill>
                <a:schemeClr val="tx1"/>
              </a:solidFill>
            </a:rPr>
            <a:t>Best Planning Tool - What’s needed? </a:t>
          </a:r>
        </a:p>
      </dgm:t>
    </dgm:pt>
    <dgm:pt modelId="{EAC49292-EEE3-7F48-A17B-6E42F31B6006}" type="parTrans" cxnId="{7842C376-7BC9-9F42-ABAD-BBF9D0B28F37}">
      <dgm:prSet/>
      <dgm:spPr/>
      <dgm:t>
        <a:bodyPr/>
        <a:lstStyle/>
        <a:p>
          <a:endParaRPr lang="en-US" sz="3200"/>
        </a:p>
      </dgm:t>
    </dgm:pt>
    <dgm:pt modelId="{C4392614-F2F6-0E4C-8BBF-FF5B528103CD}" type="sibTrans" cxnId="{7842C376-7BC9-9F42-ABAD-BBF9D0B28F37}">
      <dgm:prSet custT="1"/>
      <dgm:spPr/>
      <dgm:t>
        <a:bodyPr/>
        <a:lstStyle/>
        <a:p>
          <a:endParaRPr lang="en-US" sz="4000"/>
        </a:p>
      </dgm:t>
    </dgm:pt>
    <dgm:pt modelId="{5F830413-49BD-A949-8948-33857CBD3724}">
      <dgm:prSet custT="1"/>
      <dgm:spPr/>
      <dgm:t>
        <a:bodyPr/>
        <a:lstStyle/>
        <a:p>
          <a:pPr rtl="0"/>
          <a:r>
            <a:rPr lang="en-US" sz="2400" dirty="0">
              <a:solidFill>
                <a:schemeClr val="tx1"/>
              </a:solidFill>
            </a:rPr>
            <a:t>Is it Volunteer Centered? Utilize Skills?   </a:t>
          </a:r>
        </a:p>
      </dgm:t>
    </dgm:pt>
    <dgm:pt modelId="{F1B25EE8-AD04-BD46-93D5-94132FA6BF4F}" type="parTrans" cxnId="{1F5171D7-860F-CA4A-B66F-5A334AD99F42}">
      <dgm:prSet/>
      <dgm:spPr/>
      <dgm:t>
        <a:bodyPr/>
        <a:lstStyle/>
        <a:p>
          <a:endParaRPr lang="en-US" sz="3200"/>
        </a:p>
      </dgm:t>
    </dgm:pt>
    <dgm:pt modelId="{33D22E3B-E6C1-DB4D-B717-8E30D41AB1AE}" type="sibTrans" cxnId="{1F5171D7-860F-CA4A-B66F-5A334AD99F42}">
      <dgm:prSet/>
      <dgm:spPr/>
      <dgm:t>
        <a:bodyPr/>
        <a:lstStyle/>
        <a:p>
          <a:endParaRPr lang="en-US" sz="3200"/>
        </a:p>
      </dgm:t>
    </dgm:pt>
    <dgm:pt modelId="{1ABC713A-7911-1D46-A978-C89D2CFB52BE}">
      <dgm:prSet custT="1"/>
      <dgm:spPr/>
      <dgm:t>
        <a:bodyPr/>
        <a:lstStyle/>
        <a:p>
          <a:pPr rtl="0"/>
          <a:r>
            <a:rPr lang="en-US" sz="2400" dirty="0">
              <a:solidFill>
                <a:schemeClr val="tx1"/>
              </a:solidFill>
            </a:rPr>
            <a:t>How Does It Impact Your Mission/Make a Difference?</a:t>
          </a:r>
        </a:p>
      </dgm:t>
    </dgm:pt>
    <dgm:pt modelId="{D3A1AC0A-7293-5349-BD7B-D1B78085233F}" type="parTrans" cxnId="{BB277D93-5C16-3741-BCB4-3F967DB91C82}">
      <dgm:prSet/>
      <dgm:spPr/>
      <dgm:t>
        <a:bodyPr/>
        <a:lstStyle/>
        <a:p>
          <a:endParaRPr lang="en-US"/>
        </a:p>
      </dgm:t>
    </dgm:pt>
    <dgm:pt modelId="{F481D3B7-99F9-7241-87CF-BF2C920D3A43}" type="sibTrans" cxnId="{BB277D93-5C16-3741-BCB4-3F967DB91C82}">
      <dgm:prSet/>
      <dgm:spPr/>
      <dgm:t>
        <a:bodyPr/>
        <a:lstStyle/>
        <a:p>
          <a:endParaRPr lang="en-US"/>
        </a:p>
      </dgm:t>
    </dgm:pt>
    <dgm:pt modelId="{DD02DFA3-E03E-DE43-A26B-E899F653BAD2}" type="pres">
      <dgm:prSet presAssocID="{B3B08E62-F42B-954A-BC9F-3364BDFE6FC6}" presName="Name0" presStyleCnt="0">
        <dgm:presLayoutVars>
          <dgm:dir/>
          <dgm:resizeHandles val="exact"/>
        </dgm:presLayoutVars>
      </dgm:prSet>
      <dgm:spPr/>
    </dgm:pt>
    <dgm:pt modelId="{5874CED1-3233-8B4C-98D7-DE11EBADDF5A}" type="pres">
      <dgm:prSet presAssocID="{FE487B23-633A-0E42-9D80-499902266112}" presName="node" presStyleLbl="node1" presStyleIdx="0" presStyleCnt="6">
        <dgm:presLayoutVars>
          <dgm:bulletEnabled val="1"/>
        </dgm:presLayoutVars>
      </dgm:prSet>
      <dgm:spPr/>
    </dgm:pt>
    <dgm:pt modelId="{F2380302-3ADC-6542-AA8D-5446587CE594}" type="pres">
      <dgm:prSet presAssocID="{43AA7536-A6F8-314C-B814-FE67530F909E}" presName="sibTrans" presStyleLbl="sibTrans1D1" presStyleIdx="0" presStyleCnt="5"/>
      <dgm:spPr/>
    </dgm:pt>
    <dgm:pt modelId="{0967E951-1AF5-5240-AAB3-BB40AC9C2FF5}" type="pres">
      <dgm:prSet presAssocID="{43AA7536-A6F8-314C-B814-FE67530F909E}" presName="connectorText" presStyleLbl="sibTrans1D1" presStyleIdx="0" presStyleCnt="5"/>
      <dgm:spPr/>
    </dgm:pt>
    <dgm:pt modelId="{4AD23617-C954-3D4E-8F4C-78A91D1BA199}" type="pres">
      <dgm:prSet presAssocID="{E1C64AF0-9D56-734F-8147-C3EC26D142D9}" presName="node" presStyleLbl="node1" presStyleIdx="1" presStyleCnt="6">
        <dgm:presLayoutVars>
          <dgm:bulletEnabled val="1"/>
        </dgm:presLayoutVars>
      </dgm:prSet>
      <dgm:spPr/>
    </dgm:pt>
    <dgm:pt modelId="{2AF1EF22-3CFC-804D-8465-4557CC940E63}" type="pres">
      <dgm:prSet presAssocID="{9008AD32-045D-FC44-BDC0-2524C227E759}" presName="sibTrans" presStyleLbl="sibTrans1D1" presStyleIdx="1" presStyleCnt="5"/>
      <dgm:spPr/>
    </dgm:pt>
    <dgm:pt modelId="{6FA650B4-8A1F-8549-8D09-2B7AEA84E78D}" type="pres">
      <dgm:prSet presAssocID="{9008AD32-045D-FC44-BDC0-2524C227E759}" presName="connectorText" presStyleLbl="sibTrans1D1" presStyleIdx="1" presStyleCnt="5"/>
      <dgm:spPr/>
    </dgm:pt>
    <dgm:pt modelId="{DBD660F7-2183-DB45-816D-1B03E8D89F9B}" type="pres">
      <dgm:prSet presAssocID="{1ACFB2F5-D3AF-1043-A6CF-9E6775BCF4F0}" presName="node" presStyleLbl="node1" presStyleIdx="2" presStyleCnt="6">
        <dgm:presLayoutVars>
          <dgm:bulletEnabled val="1"/>
        </dgm:presLayoutVars>
      </dgm:prSet>
      <dgm:spPr/>
    </dgm:pt>
    <dgm:pt modelId="{925AF1E0-9F4B-E848-9555-FE928E330EBA}" type="pres">
      <dgm:prSet presAssocID="{615D9F55-8FE6-6A4C-8972-E67D1B3AD169}" presName="sibTrans" presStyleLbl="sibTrans1D1" presStyleIdx="2" presStyleCnt="5"/>
      <dgm:spPr/>
    </dgm:pt>
    <dgm:pt modelId="{72A17406-9EAB-4447-A56B-5EE82A576C0B}" type="pres">
      <dgm:prSet presAssocID="{615D9F55-8FE6-6A4C-8972-E67D1B3AD169}" presName="connectorText" presStyleLbl="sibTrans1D1" presStyleIdx="2" presStyleCnt="5"/>
      <dgm:spPr/>
    </dgm:pt>
    <dgm:pt modelId="{BF8003A7-E389-9440-B725-DC6CB413DBC4}" type="pres">
      <dgm:prSet presAssocID="{DE68EF8E-2DBD-0A49-A3B3-3CD4BB3B9F7E}" presName="node" presStyleLbl="node1" presStyleIdx="3" presStyleCnt="6">
        <dgm:presLayoutVars>
          <dgm:bulletEnabled val="1"/>
        </dgm:presLayoutVars>
      </dgm:prSet>
      <dgm:spPr/>
    </dgm:pt>
    <dgm:pt modelId="{6ACDCB1B-E0B8-ED49-95B1-56BE759766C2}" type="pres">
      <dgm:prSet presAssocID="{C4392614-F2F6-0E4C-8BBF-FF5B528103CD}" presName="sibTrans" presStyleLbl="sibTrans1D1" presStyleIdx="3" presStyleCnt="5"/>
      <dgm:spPr/>
    </dgm:pt>
    <dgm:pt modelId="{8B8879DB-1E5D-D541-9FC6-FC759394EEB2}" type="pres">
      <dgm:prSet presAssocID="{C4392614-F2F6-0E4C-8BBF-FF5B528103CD}" presName="connectorText" presStyleLbl="sibTrans1D1" presStyleIdx="3" presStyleCnt="5"/>
      <dgm:spPr/>
    </dgm:pt>
    <dgm:pt modelId="{3BC0DE8A-67D2-1142-AC46-B3B79D189A5E}" type="pres">
      <dgm:prSet presAssocID="{5F830413-49BD-A949-8948-33857CBD3724}" presName="node" presStyleLbl="node1" presStyleIdx="4" presStyleCnt="6">
        <dgm:presLayoutVars>
          <dgm:bulletEnabled val="1"/>
        </dgm:presLayoutVars>
      </dgm:prSet>
      <dgm:spPr/>
    </dgm:pt>
    <dgm:pt modelId="{F63EB90B-D910-354A-9C75-7658974B1BA3}" type="pres">
      <dgm:prSet presAssocID="{33D22E3B-E6C1-DB4D-B717-8E30D41AB1AE}" presName="sibTrans" presStyleLbl="sibTrans1D1" presStyleIdx="4" presStyleCnt="5"/>
      <dgm:spPr/>
    </dgm:pt>
    <dgm:pt modelId="{5B28F3EF-97AF-C64E-988E-2993B666355B}" type="pres">
      <dgm:prSet presAssocID="{33D22E3B-E6C1-DB4D-B717-8E30D41AB1AE}" presName="connectorText" presStyleLbl="sibTrans1D1" presStyleIdx="4" presStyleCnt="5"/>
      <dgm:spPr/>
    </dgm:pt>
    <dgm:pt modelId="{90842E88-BBEB-3A4C-857A-B7CF6C2F5171}" type="pres">
      <dgm:prSet presAssocID="{1ABC713A-7911-1D46-A978-C89D2CFB52BE}" presName="node" presStyleLbl="node1" presStyleIdx="5" presStyleCnt="6">
        <dgm:presLayoutVars>
          <dgm:bulletEnabled val="1"/>
        </dgm:presLayoutVars>
      </dgm:prSet>
      <dgm:spPr/>
    </dgm:pt>
  </dgm:ptLst>
  <dgm:cxnLst>
    <dgm:cxn modelId="{59904B07-024F-5C46-8221-E02D24920393}" type="presOf" srcId="{5F830413-49BD-A949-8948-33857CBD3724}" destId="{3BC0DE8A-67D2-1142-AC46-B3B79D189A5E}" srcOrd="0" destOrd="0" presId="urn:microsoft.com/office/officeart/2005/8/layout/bProcess3"/>
    <dgm:cxn modelId="{20D6F70C-2703-3246-9AB8-FC31DFD3CE86}" srcId="{B3B08E62-F42B-954A-BC9F-3364BDFE6FC6}" destId="{E1C64AF0-9D56-734F-8147-C3EC26D142D9}" srcOrd="1" destOrd="0" parTransId="{1AF430E0-88CA-DE4E-8A5C-91EDB53A92E6}" sibTransId="{9008AD32-045D-FC44-BDC0-2524C227E759}"/>
    <dgm:cxn modelId="{F7E2FB0E-6D6F-574C-A4F6-386EC33AFA8A}" type="presOf" srcId="{C4392614-F2F6-0E4C-8BBF-FF5B528103CD}" destId="{6ACDCB1B-E0B8-ED49-95B1-56BE759766C2}" srcOrd="0" destOrd="0" presId="urn:microsoft.com/office/officeart/2005/8/layout/bProcess3"/>
    <dgm:cxn modelId="{626FD510-CC05-B441-863B-0BCB6230E6FC}" type="presOf" srcId="{1ACFB2F5-D3AF-1043-A6CF-9E6775BCF4F0}" destId="{DBD660F7-2183-DB45-816D-1B03E8D89F9B}" srcOrd="0" destOrd="0" presId="urn:microsoft.com/office/officeart/2005/8/layout/bProcess3"/>
    <dgm:cxn modelId="{B1C0681A-535A-7B47-AE99-5BF2FE661B89}" type="presOf" srcId="{43AA7536-A6F8-314C-B814-FE67530F909E}" destId="{0967E951-1AF5-5240-AAB3-BB40AC9C2FF5}" srcOrd="1" destOrd="0" presId="urn:microsoft.com/office/officeart/2005/8/layout/bProcess3"/>
    <dgm:cxn modelId="{B8C7A52D-0EB9-3A41-95ED-6E0691B294D4}" type="presOf" srcId="{9008AD32-045D-FC44-BDC0-2524C227E759}" destId="{6FA650B4-8A1F-8549-8D09-2B7AEA84E78D}" srcOrd="1" destOrd="0" presId="urn:microsoft.com/office/officeart/2005/8/layout/bProcess3"/>
    <dgm:cxn modelId="{FEC8FF2F-F433-CF46-B768-50D3C0C0D24E}" type="presOf" srcId="{B3B08E62-F42B-954A-BC9F-3364BDFE6FC6}" destId="{DD02DFA3-E03E-DE43-A26B-E899F653BAD2}" srcOrd="0" destOrd="0" presId="urn:microsoft.com/office/officeart/2005/8/layout/bProcess3"/>
    <dgm:cxn modelId="{70AA9639-3131-D347-B1F1-B86EBC0D006D}" type="presOf" srcId="{E1C64AF0-9D56-734F-8147-C3EC26D142D9}" destId="{4AD23617-C954-3D4E-8F4C-78A91D1BA199}" srcOrd="0" destOrd="0" presId="urn:microsoft.com/office/officeart/2005/8/layout/bProcess3"/>
    <dgm:cxn modelId="{E94E9F64-94D4-1C45-870C-947F3559559C}" type="presOf" srcId="{33D22E3B-E6C1-DB4D-B717-8E30D41AB1AE}" destId="{5B28F3EF-97AF-C64E-988E-2993B666355B}" srcOrd="1" destOrd="0" presId="urn:microsoft.com/office/officeart/2005/8/layout/bProcess3"/>
    <dgm:cxn modelId="{7842C376-7BC9-9F42-ABAD-BBF9D0B28F37}" srcId="{B3B08E62-F42B-954A-BC9F-3364BDFE6FC6}" destId="{DE68EF8E-2DBD-0A49-A3B3-3CD4BB3B9F7E}" srcOrd="3" destOrd="0" parTransId="{EAC49292-EEE3-7F48-A17B-6E42F31B6006}" sibTransId="{C4392614-F2F6-0E4C-8BBF-FF5B528103CD}"/>
    <dgm:cxn modelId="{BBDF3178-63FB-AE46-82F0-867E62C2C741}" type="presOf" srcId="{43AA7536-A6F8-314C-B814-FE67530F909E}" destId="{F2380302-3ADC-6542-AA8D-5446587CE594}" srcOrd="0" destOrd="0" presId="urn:microsoft.com/office/officeart/2005/8/layout/bProcess3"/>
    <dgm:cxn modelId="{BB277D93-5C16-3741-BCB4-3F967DB91C82}" srcId="{B3B08E62-F42B-954A-BC9F-3364BDFE6FC6}" destId="{1ABC713A-7911-1D46-A978-C89D2CFB52BE}" srcOrd="5" destOrd="0" parTransId="{D3A1AC0A-7293-5349-BD7B-D1B78085233F}" sibTransId="{F481D3B7-99F9-7241-87CF-BF2C920D3A43}"/>
    <dgm:cxn modelId="{2A7BEDA3-ECFB-864F-B33E-B6AFBDBCB41B}" type="presOf" srcId="{615D9F55-8FE6-6A4C-8972-E67D1B3AD169}" destId="{925AF1E0-9F4B-E848-9555-FE928E330EBA}" srcOrd="0" destOrd="0" presId="urn:microsoft.com/office/officeart/2005/8/layout/bProcess3"/>
    <dgm:cxn modelId="{8E157DAF-811F-C445-84A8-CB62326EE120}" type="presOf" srcId="{9008AD32-045D-FC44-BDC0-2524C227E759}" destId="{2AF1EF22-3CFC-804D-8465-4557CC940E63}" srcOrd="0" destOrd="0" presId="urn:microsoft.com/office/officeart/2005/8/layout/bProcess3"/>
    <dgm:cxn modelId="{A4D87BB5-5E33-114C-8428-D6647981BAA9}" type="presOf" srcId="{C4392614-F2F6-0E4C-8BBF-FF5B528103CD}" destId="{8B8879DB-1E5D-D541-9FC6-FC759394EEB2}" srcOrd="1" destOrd="0" presId="urn:microsoft.com/office/officeart/2005/8/layout/bProcess3"/>
    <dgm:cxn modelId="{2F5978BD-E5C5-1A4F-864A-1503B7A0E82D}" type="presOf" srcId="{1ABC713A-7911-1D46-A978-C89D2CFB52BE}" destId="{90842E88-BBEB-3A4C-857A-B7CF6C2F5171}" srcOrd="0" destOrd="0" presId="urn:microsoft.com/office/officeart/2005/8/layout/bProcess3"/>
    <dgm:cxn modelId="{D61373BF-4364-0440-A5B0-BDEBB9724929}" srcId="{B3B08E62-F42B-954A-BC9F-3364BDFE6FC6}" destId="{1ACFB2F5-D3AF-1043-A6CF-9E6775BCF4F0}" srcOrd="2" destOrd="0" parTransId="{98359A85-151B-6747-BB12-0A3A4C8CBB1B}" sibTransId="{615D9F55-8FE6-6A4C-8972-E67D1B3AD169}"/>
    <dgm:cxn modelId="{0FE573D2-CD75-1447-91F6-3B7791C803C1}" srcId="{B3B08E62-F42B-954A-BC9F-3364BDFE6FC6}" destId="{FE487B23-633A-0E42-9D80-499902266112}" srcOrd="0" destOrd="0" parTransId="{1BB8E19C-84F8-4247-A3C4-3EAB8D233E3E}" sibTransId="{43AA7536-A6F8-314C-B814-FE67530F909E}"/>
    <dgm:cxn modelId="{1F5171D7-860F-CA4A-B66F-5A334AD99F42}" srcId="{B3B08E62-F42B-954A-BC9F-3364BDFE6FC6}" destId="{5F830413-49BD-A949-8948-33857CBD3724}" srcOrd="4" destOrd="0" parTransId="{F1B25EE8-AD04-BD46-93D5-94132FA6BF4F}" sibTransId="{33D22E3B-E6C1-DB4D-B717-8E30D41AB1AE}"/>
    <dgm:cxn modelId="{781841E2-36A8-3642-A67E-A023DCE18A36}" type="presOf" srcId="{33D22E3B-E6C1-DB4D-B717-8E30D41AB1AE}" destId="{F63EB90B-D910-354A-9C75-7658974B1BA3}" srcOrd="0" destOrd="0" presId="urn:microsoft.com/office/officeart/2005/8/layout/bProcess3"/>
    <dgm:cxn modelId="{C367EBE9-5BB2-7149-BD4C-378CE48F1ED3}" type="presOf" srcId="{DE68EF8E-2DBD-0A49-A3B3-3CD4BB3B9F7E}" destId="{BF8003A7-E389-9440-B725-DC6CB413DBC4}" srcOrd="0" destOrd="0" presId="urn:microsoft.com/office/officeart/2005/8/layout/bProcess3"/>
    <dgm:cxn modelId="{3AD28FF4-FA23-C04A-A332-435F50396A1A}" type="presOf" srcId="{615D9F55-8FE6-6A4C-8972-E67D1B3AD169}" destId="{72A17406-9EAB-4447-A56B-5EE82A576C0B}" srcOrd="1" destOrd="0" presId="urn:microsoft.com/office/officeart/2005/8/layout/bProcess3"/>
    <dgm:cxn modelId="{657C60FD-D48F-EF46-BA5A-31CF689C8E79}" type="presOf" srcId="{FE487B23-633A-0E42-9D80-499902266112}" destId="{5874CED1-3233-8B4C-98D7-DE11EBADDF5A}" srcOrd="0" destOrd="0" presId="urn:microsoft.com/office/officeart/2005/8/layout/bProcess3"/>
    <dgm:cxn modelId="{496ECA69-B8E8-0A4E-AE55-EAA5103B8B28}" type="presParOf" srcId="{DD02DFA3-E03E-DE43-A26B-E899F653BAD2}" destId="{5874CED1-3233-8B4C-98D7-DE11EBADDF5A}" srcOrd="0" destOrd="0" presId="urn:microsoft.com/office/officeart/2005/8/layout/bProcess3"/>
    <dgm:cxn modelId="{FE192313-18C9-3443-AE1B-E0FEB0BE78CC}" type="presParOf" srcId="{DD02DFA3-E03E-DE43-A26B-E899F653BAD2}" destId="{F2380302-3ADC-6542-AA8D-5446587CE594}" srcOrd="1" destOrd="0" presId="urn:microsoft.com/office/officeart/2005/8/layout/bProcess3"/>
    <dgm:cxn modelId="{D1DAEB80-F358-8643-A222-EF3A22ED101D}" type="presParOf" srcId="{F2380302-3ADC-6542-AA8D-5446587CE594}" destId="{0967E951-1AF5-5240-AAB3-BB40AC9C2FF5}" srcOrd="0" destOrd="0" presId="urn:microsoft.com/office/officeart/2005/8/layout/bProcess3"/>
    <dgm:cxn modelId="{C8DB618F-370B-B745-B253-83078684BD45}" type="presParOf" srcId="{DD02DFA3-E03E-DE43-A26B-E899F653BAD2}" destId="{4AD23617-C954-3D4E-8F4C-78A91D1BA199}" srcOrd="2" destOrd="0" presId="urn:microsoft.com/office/officeart/2005/8/layout/bProcess3"/>
    <dgm:cxn modelId="{DC4AAF84-60A8-6F4C-AB0E-8D2A0F890E6A}" type="presParOf" srcId="{DD02DFA3-E03E-DE43-A26B-E899F653BAD2}" destId="{2AF1EF22-3CFC-804D-8465-4557CC940E63}" srcOrd="3" destOrd="0" presId="urn:microsoft.com/office/officeart/2005/8/layout/bProcess3"/>
    <dgm:cxn modelId="{675B6036-125F-5F43-BC2A-BD0A805C8112}" type="presParOf" srcId="{2AF1EF22-3CFC-804D-8465-4557CC940E63}" destId="{6FA650B4-8A1F-8549-8D09-2B7AEA84E78D}" srcOrd="0" destOrd="0" presId="urn:microsoft.com/office/officeart/2005/8/layout/bProcess3"/>
    <dgm:cxn modelId="{05E9DC0C-CF97-ED4C-B983-28D72922771C}" type="presParOf" srcId="{DD02DFA3-E03E-DE43-A26B-E899F653BAD2}" destId="{DBD660F7-2183-DB45-816D-1B03E8D89F9B}" srcOrd="4" destOrd="0" presId="urn:microsoft.com/office/officeart/2005/8/layout/bProcess3"/>
    <dgm:cxn modelId="{3993A87E-3F53-3145-BBE4-975F5F8C759C}" type="presParOf" srcId="{DD02DFA3-E03E-DE43-A26B-E899F653BAD2}" destId="{925AF1E0-9F4B-E848-9555-FE928E330EBA}" srcOrd="5" destOrd="0" presId="urn:microsoft.com/office/officeart/2005/8/layout/bProcess3"/>
    <dgm:cxn modelId="{64B02273-62CD-C443-BB5A-02A63891322E}" type="presParOf" srcId="{925AF1E0-9F4B-E848-9555-FE928E330EBA}" destId="{72A17406-9EAB-4447-A56B-5EE82A576C0B}" srcOrd="0" destOrd="0" presId="urn:microsoft.com/office/officeart/2005/8/layout/bProcess3"/>
    <dgm:cxn modelId="{0707EC10-7500-D143-B195-2D6A318C25CE}" type="presParOf" srcId="{DD02DFA3-E03E-DE43-A26B-E899F653BAD2}" destId="{BF8003A7-E389-9440-B725-DC6CB413DBC4}" srcOrd="6" destOrd="0" presId="urn:microsoft.com/office/officeart/2005/8/layout/bProcess3"/>
    <dgm:cxn modelId="{F7A1DABD-8FF3-6646-A4E8-47BF7437977B}" type="presParOf" srcId="{DD02DFA3-E03E-DE43-A26B-E899F653BAD2}" destId="{6ACDCB1B-E0B8-ED49-95B1-56BE759766C2}" srcOrd="7" destOrd="0" presId="urn:microsoft.com/office/officeart/2005/8/layout/bProcess3"/>
    <dgm:cxn modelId="{5AC4AA7B-C922-CA40-AC9E-59A55539BF0F}" type="presParOf" srcId="{6ACDCB1B-E0B8-ED49-95B1-56BE759766C2}" destId="{8B8879DB-1E5D-D541-9FC6-FC759394EEB2}" srcOrd="0" destOrd="0" presId="urn:microsoft.com/office/officeart/2005/8/layout/bProcess3"/>
    <dgm:cxn modelId="{D7C5FA91-4A9C-1741-B760-43D9DC91A517}" type="presParOf" srcId="{DD02DFA3-E03E-DE43-A26B-E899F653BAD2}" destId="{3BC0DE8A-67D2-1142-AC46-B3B79D189A5E}" srcOrd="8" destOrd="0" presId="urn:microsoft.com/office/officeart/2005/8/layout/bProcess3"/>
    <dgm:cxn modelId="{B49C0281-DEDB-6342-8113-E5D34F4A1619}" type="presParOf" srcId="{DD02DFA3-E03E-DE43-A26B-E899F653BAD2}" destId="{F63EB90B-D910-354A-9C75-7658974B1BA3}" srcOrd="9" destOrd="0" presId="urn:microsoft.com/office/officeart/2005/8/layout/bProcess3"/>
    <dgm:cxn modelId="{340652B6-324E-BD42-97AB-3690146CF5AE}" type="presParOf" srcId="{F63EB90B-D910-354A-9C75-7658974B1BA3}" destId="{5B28F3EF-97AF-C64E-988E-2993B666355B}" srcOrd="0" destOrd="0" presId="urn:microsoft.com/office/officeart/2005/8/layout/bProcess3"/>
    <dgm:cxn modelId="{2116B8DB-B3FE-574F-92C9-762D22F40D82}" type="presParOf" srcId="{DD02DFA3-E03E-DE43-A26B-E899F653BAD2}" destId="{90842E88-BBEB-3A4C-857A-B7CF6C2F517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826B5B-92FB-1D42-92A2-BDAC7501DD95}" type="doc">
      <dgm:prSet loTypeId="urn:microsoft.com/office/officeart/2005/8/layout/default#5" loCatId="list" qsTypeId="urn:microsoft.com/office/officeart/2005/8/quickstyle/simple4" qsCatId="simple" csTypeId="urn:microsoft.com/office/officeart/2005/8/colors/colorful1#18" csCatId="colorful" phldr="1"/>
      <dgm:spPr/>
      <dgm:t>
        <a:bodyPr/>
        <a:lstStyle/>
        <a:p>
          <a:endParaRPr lang="en-US"/>
        </a:p>
      </dgm:t>
    </dgm:pt>
    <dgm:pt modelId="{07EEAA0C-168F-C142-9003-4797F5FB8CBF}">
      <dgm:prSet custT="1"/>
      <dgm:spPr/>
      <dgm:t>
        <a:bodyPr/>
        <a:lstStyle/>
        <a:p>
          <a:pPr rtl="0"/>
          <a:r>
            <a:rPr lang="en-US" sz="2400" dirty="0"/>
            <a:t> </a:t>
          </a:r>
          <a:r>
            <a:rPr lang="en-US" sz="2400" dirty="0">
              <a:solidFill>
                <a:schemeClr val="tx1"/>
              </a:solidFill>
            </a:rPr>
            <a:t>Don’t Sit Alone in Your Office</a:t>
          </a:r>
        </a:p>
      </dgm:t>
    </dgm:pt>
    <dgm:pt modelId="{2E003C11-6643-8246-81E9-A21E715630EF}" type="parTrans" cxnId="{CBE5B755-D57D-CA4A-AFA1-6F196109D163}">
      <dgm:prSet/>
      <dgm:spPr/>
      <dgm:t>
        <a:bodyPr/>
        <a:lstStyle/>
        <a:p>
          <a:endParaRPr lang="en-US"/>
        </a:p>
      </dgm:t>
    </dgm:pt>
    <dgm:pt modelId="{F662CDC7-A8D9-6040-AE73-559218C6885D}" type="sibTrans" cxnId="{CBE5B755-D57D-CA4A-AFA1-6F196109D163}">
      <dgm:prSet/>
      <dgm:spPr/>
      <dgm:t>
        <a:bodyPr/>
        <a:lstStyle/>
        <a:p>
          <a:endParaRPr lang="en-US"/>
        </a:p>
      </dgm:t>
    </dgm:pt>
    <dgm:pt modelId="{95F1870C-F053-6348-9EC2-1C7245F3ABAB}">
      <dgm:prSet custT="1"/>
      <dgm:spPr/>
      <dgm:t>
        <a:bodyPr/>
        <a:lstStyle/>
        <a:p>
          <a:pPr rtl="0"/>
          <a:r>
            <a:rPr lang="en-US" sz="2400" dirty="0">
              <a:solidFill>
                <a:schemeClr val="tx1"/>
              </a:solidFill>
            </a:rPr>
            <a:t>Be Sure What You’ve Written is Realistic</a:t>
          </a:r>
        </a:p>
      </dgm:t>
    </dgm:pt>
    <dgm:pt modelId="{B53C0821-5AE5-FA45-8A46-B492A7798545}" type="parTrans" cxnId="{92CF43CE-0946-1D45-AFF1-229DD488C7D6}">
      <dgm:prSet/>
      <dgm:spPr/>
      <dgm:t>
        <a:bodyPr/>
        <a:lstStyle/>
        <a:p>
          <a:endParaRPr lang="en-US"/>
        </a:p>
      </dgm:t>
    </dgm:pt>
    <dgm:pt modelId="{C8CD760B-721E-A64B-A543-5ADD8B0DE514}" type="sibTrans" cxnId="{92CF43CE-0946-1D45-AFF1-229DD488C7D6}">
      <dgm:prSet/>
      <dgm:spPr/>
      <dgm:t>
        <a:bodyPr/>
        <a:lstStyle/>
        <a:p>
          <a:endParaRPr lang="en-US"/>
        </a:p>
      </dgm:t>
    </dgm:pt>
    <dgm:pt modelId="{C17DC75C-CF99-6845-B1EA-DFD1FBFB8544}">
      <dgm:prSet custT="1"/>
      <dgm:spPr/>
      <dgm:t>
        <a:bodyPr/>
        <a:lstStyle/>
        <a:p>
          <a:pPr rtl="0"/>
          <a:r>
            <a:rPr lang="en-US" sz="2400" dirty="0">
              <a:solidFill>
                <a:schemeClr val="tx1"/>
              </a:solidFill>
            </a:rPr>
            <a:t>Include Enough Information to Get the Right Person</a:t>
          </a:r>
        </a:p>
      </dgm:t>
    </dgm:pt>
    <dgm:pt modelId="{9870AB8D-4E76-364E-97F9-F86D742849ED}" type="parTrans" cxnId="{268123DD-033F-8D44-8D1F-A9AC8A87D0C6}">
      <dgm:prSet/>
      <dgm:spPr/>
      <dgm:t>
        <a:bodyPr/>
        <a:lstStyle/>
        <a:p>
          <a:endParaRPr lang="en-US"/>
        </a:p>
      </dgm:t>
    </dgm:pt>
    <dgm:pt modelId="{5D94DE11-26D3-7549-B47B-1EF471918D90}" type="sibTrans" cxnId="{268123DD-033F-8D44-8D1F-A9AC8A87D0C6}">
      <dgm:prSet/>
      <dgm:spPr/>
      <dgm:t>
        <a:bodyPr/>
        <a:lstStyle/>
        <a:p>
          <a:endParaRPr lang="en-US"/>
        </a:p>
      </dgm:t>
    </dgm:pt>
    <dgm:pt modelId="{8C11C658-851B-ED4B-8B09-A0EADE2383FE}">
      <dgm:prSet custT="1"/>
      <dgm:spPr/>
      <dgm:t>
        <a:bodyPr/>
        <a:lstStyle/>
        <a:p>
          <a:pPr rtl="0"/>
          <a:r>
            <a:rPr lang="en-US" sz="2400" dirty="0">
              <a:solidFill>
                <a:schemeClr val="tx1"/>
              </a:solidFill>
            </a:rPr>
            <a:t>Think Strategically: What Do You NEED?</a:t>
          </a:r>
        </a:p>
      </dgm:t>
    </dgm:pt>
    <dgm:pt modelId="{55244E89-8293-B94F-BE76-E9FC966CB0F0}" type="parTrans" cxnId="{064340F1-D8F4-F549-AAA1-AECF4DE29565}">
      <dgm:prSet/>
      <dgm:spPr/>
      <dgm:t>
        <a:bodyPr/>
        <a:lstStyle/>
        <a:p>
          <a:endParaRPr lang="en-US"/>
        </a:p>
      </dgm:t>
    </dgm:pt>
    <dgm:pt modelId="{0BB59AE1-001A-CE47-93B2-514BDF676F08}" type="sibTrans" cxnId="{064340F1-D8F4-F549-AAA1-AECF4DE29565}">
      <dgm:prSet/>
      <dgm:spPr/>
      <dgm:t>
        <a:bodyPr/>
        <a:lstStyle/>
        <a:p>
          <a:endParaRPr lang="en-US"/>
        </a:p>
      </dgm:t>
    </dgm:pt>
    <dgm:pt modelId="{E4717044-3290-E34F-92F3-06DE35ADC1C8}">
      <dgm:prSet custT="1"/>
      <dgm:spPr/>
      <dgm:t>
        <a:bodyPr/>
        <a:lstStyle/>
        <a:p>
          <a:pPr rtl="0"/>
          <a:r>
            <a:rPr lang="en-US" sz="2400" dirty="0">
              <a:solidFill>
                <a:schemeClr val="tx1"/>
              </a:solidFill>
            </a:rPr>
            <a:t>Consider Program Management Jobs for Volunteers</a:t>
          </a:r>
        </a:p>
      </dgm:t>
    </dgm:pt>
    <dgm:pt modelId="{C8DDC3D3-1378-E542-B248-F948DEDC595F}" type="parTrans" cxnId="{AF5946E3-E284-FB4C-8EB3-CEF42F7F78CE}">
      <dgm:prSet/>
      <dgm:spPr/>
      <dgm:t>
        <a:bodyPr/>
        <a:lstStyle/>
        <a:p>
          <a:endParaRPr lang="en-US"/>
        </a:p>
      </dgm:t>
    </dgm:pt>
    <dgm:pt modelId="{C7E69196-6D89-B84D-982A-A3E727E0FABF}" type="sibTrans" cxnId="{AF5946E3-E284-FB4C-8EB3-CEF42F7F78CE}">
      <dgm:prSet/>
      <dgm:spPr/>
      <dgm:t>
        <a:bodyPr/>
        <a:lstStyle/>
        <a:p>
          <a:endParaRPr lang="en-US"/>
        </a:p>
      </dgm:t>
    </dgm:pt>
    <dgm:pt modelId="{28B099E9-8694-6C4E-A5A2-4F928C5745C0}">
      <dgm:prSet custT="1"/>
      <dgm:spPr/>
      <dgm:t>
        <a:bodyPr/>
        <a:lstStyle/>
        <a:p>
          <a:pPr rtl="0"/>
          <a:r>
            <a:rPr lang="en-US" sz="2400" dirty="0">
              <a:solidFill>
                <a:schemeClr val="tx1"/>
              </a:solidFill>
            </a:rPr>
            <a:t>Delegate Part of the Volunteer Engagement Duties</a:t>
          </a:r>
        </a:p>
      </dgm:t>
    </dgm:pt>
    <dgm:pt modelId="{70956D82-36E6-BB4C-BD5D-F1D8358727ED}" type="parTrans" cxnId="{051D3274-630F-2248-9836-DB931020CB44}">
      <dgm:prSet/>
      <dgm:spPr/>
      <dgm:t>
        <a:bodyPr/>
        <a:lstStyle/>
        <a:p>
          <a:endParaRPr lang="en-US"/>
        </a:p>
      </dgm:t>
    </dgm:pt>
    <dgm:pt modelId="{82D909B0-788E-2343-8DAA-0E3D36B5DEBF}" type="sibTrans" cxnId="{051D3274-630F-2248-9836-DB931020CB44}">
      <dgm:prSet/>
      <dgm:spPr/>
      <dgm:t>
        <a:bodyPr/>
        <a:lstStyle/>
        <a:p>
          <a:endParaRPr lang="en-US"/>
        </a:p>
      </dgm:t>
    </dgm:pt>
    <dgm:pt modelId="{63BCF9A7-2EA3-DD44-BAED-9DC9AFD6EE0E}" type="pres">
      <dgm:prSet presAssocID="{5B826B5B-92FB-1D42-92A2-BDAC7501DD95}" presName="diagram" presStyleCnt="0">
        <dgm:presLayoutVars>
          <dgm:dir/>
          <dgm:resizeHandles val="exact"/>
        </dgm:presLayoutVars>
      </dgm:prSet>
      <dgm:spPr/>
    </dgm:pt>
    <dgm:pt modelId="{D3FB4B3A-EF3E-9749-B728-BC5211C1AFCC}" type="pres">
      <dgm:prSet presAssocID="{07EEAA0C-168F-C142-9003-4797F5FB8CBF}" presName="node" presStyleLbl="node1" presStyleIdx="0" presStyleCnt="6">
        <dgm:presLayoutVars>
          <dgm:bulletEnabled val="1"/>
        </dgm:presLayoutVars>
      </dgm:prSet>
      <dgm:spPr/>
    </dgm:pt>
    <dgm:pt modelId="{F702784E-746B-634E-BB08-7688CDD88E6E}" type="pres">
      <dgm:prSet presAssocID="{F662CDC7-A8D9-6040-AE73-559218C6885D}" presName="sibTrans" presStyleCnt="0"/>
      <dgm:spPr/>
    </dgm:pt>
    <dgm:pt modelId="{CE2AD1DE-D98C-F045-8E3E-3DC08E81B498}" type="pres">
      <dgm:prSet presAssocID="{95F1870C-F053-6348-9EC2-1C7245F3ABAB}" presName="node" presStyleLbl="node1" presStyleIdx="1" presStyleCnt="6">
        <dgm:presLayoutVars>
          <dgm:bulletEnabled val="1"/>
        </dgm:presLayoutVars>
      </dgm:prSet>
      <dgm:spPr/>
    </dgm:pt>
    <dgm:pt modelId="{88B31D42-9085-E84D-8963-B18D62B732BA}" type="pres">
      <dgm:prSet presAssocID="{C8CD760B-721E-A64B-A543-5ADD8B0DE514}" presName="sibTrans" presStyleCnt="0"/>
      <dgm:spPr/>
    </dgm:pt>
    <dgm:pt modelId="{2B597603-C6BD-F04A-B1F5-0497C3A49559}" type="pres">
      <dgm:prSet presAssocID="{C17DC75C-CF99-6845-B1EA-DFD1FBFB8544}" presName="node" presStyleLbl="node1" presStyleIdx="2" presStyleCnt="6">
        <dgm:presLayoutVars>
          <dgm:bulletEnabled val="1"/>
        </dgm:presLayoutVars>
      </dgm:prSet>
      <dgm:spPr/>
    </dgm:pt>
    <dgm:pt modelId="{87139F7E-D135-684D-9967-24C39BEA27C2}" type="pres">
      <dgm:prSet presAssocID="{5D94DE11-26D3-7549-B47B-1EF471918D90}" presName="sibTrans" presStyleCnt="0"/>
      <dgm:spPr/>
    </dgm:pt>
    <dgm:pt modelId="{16370319-08B5-E24E-BFA6-2E812B051B26}" type="pres">
      <dgm:prSet presAssocID="{8C11C658-851B-ED4B-8B09-A0EADE2383FE}" presName="node" presStyleLbl="node1" presStyleIdx="3" presStyleCnt="6">
        <dgm:presLayoutVars>
          <dgm:bulletEnabled val="1"/>
        </dgm:presLayoutVars>
      </dgm:prSet>
      <dgm:spPr/>
    </dgm:pt>
    <dgm:pt modelId="{1240CDED-9C12-7044-8C77-A0899C3CBC5D}" type="pres">
      <dgm:prSet presAssocID="{0BB59AE1-001A-CE47-93B2-514BDF676F08}" presName="sibTrans" presStyleCnt="0"/>
      <dgm:spPr/>
    </dgm:pt>
    <dgm:pt modelId="{C9B5273D-6384-FE41-BDF0-6621A06F90E4}" type="pres">
      <dgm:prSet presAssocID="{E4717044-3290-E34F-92F3-06DE35ADC1C8}" presName="node" presStyleLbl="node1" presStyleIdx="4" presStyleCnt="6">
        <dgm:presLayoutVars>
          <dgm:bulletEnabled val="1"/>
        </dgm:presLayoutVars>
      </dgm:prSet>
      <dgm:spPr/>
    </dgm:pt>
    <dgm:pt modelId="{DDF16C4E-6936-E445-A081-6D678A31CD7A}" type="pres">
      <dgm:prSet presAssocID="{C7E69196-6D89-B84D-982A-A3E727E0FABF}" presName="sibTrans" presStyleCnt="0"/>
      <dgm:spPr/>
    </dgm:pt>
    <dgm:pt modelId="{1079CBFA-CC8D-2B40-BA7B-F22B0FF46744}" type="pres">
      <dgm:prSet presAssocID="{28B099E9-8694-6C4E-A5A2-4F928C5745C0}" presName="node" presStyleLbl="node1" presStyleIdx="5" presStyleCnt="6">
        <dgm:presLayoutVars>
          <dgm:bulletEnabled val="1"/>
        </dgm:presLayoutVars>
      </dgm:prSet>
      <dgm:spPr/>
    </dgm:pt>
  </dgm:ptLst>
  <dgm:cxnLst>
    <dgm:cxn modelId="{7525DB2D-78AF-6844-9656-97C8A32D7A72}" type="presOf" srcId="{07EEAA0C-168F-C142-9003-4797F5FB8CBF}" destId="{D3FB4B3A-EF3E-9749-B728-BC5211C1AFCC}" srcOrd="0" destOrd="0" presId="urn:microsoft.com/office/officeart/2005/8/layout/default#5"/>
    <dgm:cxn modelId="{2AE34631-1C30-8B47-B604-5574C1BDCD10}" type="presOf" srcId="{95F1870C-F053-6348-9EC2-1C7245F3ABAB}" destId="{CE2AD1DE-D98C-F045-8E3E-3DC08E81B498}" srcOrd="0" destOrd="0" presId="urn:microsoft.com/office/officeart/2005/8/layout/default#5"/>
    <dgm:cxn modelId="{CBE5B755-D57D-CA4A-AFA1-6F196109D163}" srcId="{5B826B5B-92FB-1D42-92A2-BDAC7501DD95}" destId="{07EEAA0C-168F-C142-9003-4797F5FB8CBF}" srcOrd="0" destOrd="0" parTransId="{2E003C11-6643-8246-81E9-A21E715630EF}" sibTransId="{F662CDC7-A8D9-6040-AE73-559218C6885D}"/>
    <dgm:cxn modelId="{E4169373-03F7-A147-B5BA-20C29338EB2E}" type="presOf" srcId="{5B826B5B-92FB-1D42-92A2-BDAC7501DD95}" destId="{63BCF9A7-2EA3-DD44-BAED-9DC9AFD6EE0E}" srcOrd="0" destOrd="0" presId="urn:microsoft.com/office/officeart/2005/8/layout/default#5"/>
    <dgm:cxn modelId="{051D3274-630F-2248-9836-DB931020CB44}" srcId="{5B826B5B-92FB-1D42-92A2-BDAC7501DD95}" destId="{28B099E9-8694-6C4E-A5A2-4F928C5745C0}" srcOrd="5" destOrd="0" parTransId="{70956D82-36E6-BB4C-BD5D-F1D8358727ED}" sibTransId="{82D909B0-788E-2343-8DAA-0E3D36B5DEBF}"/>
    <dgm:cxn modelId="{E13DCA87-6B50-324F-AC75-0FC7B408208F}" type="presOf" srcId="{E4717044-3290-E34F-92F3-06DE35ADC1C8}" destId="{C9B5273D-6384-FE41-BDF0-6621A06F90E4}" srcOrd="0" destOrd="0" presId="urn:microsoft.com/office/officeart/2005/8/layout/default#5"/>
    <dgm:cxn modelId="{9817C792-9A26-8E48-9766-06D49A262661}" type="presOf" srcId="{C17DC75C-CF99-6845-B1EA-DFD1FBFB8544}" destId="{2B597603-C6BD-F04A-B1F5-0497C3A49559}" srcOrd="0" destOrd="0" presId="urn:microsoft.com/office/officeart/2005/8/layout/default#5"/>
    <dgm:cxn modelId="{46DC10C3-180C-4943-98F6-414C27C788B9}" type="presOf" srcId="{28B099E9-8694-6C4E-A5A2-4F928C5745C0}" destId="{1079CBFA-CC8D-2B40-BA7B-F22B0FF46744}" srcOrd="0" destOrd="0" presId="urn:microsoft.com/office/officeart/2005/8/layout/default#5"/>
    <dgm:cxn modelId="{C7E548C8-00DD-3342-8D6B-ECA29BE824C5}" type="presOf" srcId="{8C11C658-851B-ED4B-8B09-A0EADE2383FE}" destId="{16370319-08B5-E24E-BFA6-2E812B051B26}" srcOrd="0" destOrd="0" presId="urn:microsoft.com/office/officeart/2005/8/layout/default#5"/>
    <dgm:cxn modelId="{92CF43CE-0946-1D45-AFF1-229DD488C7D6}" srcId="{5B826B5B-92FB-1D42-92A2-BDAC7501DD95}" destId="{95F1870C-F053-6348-9EC2-1C7245F3ABAB}" srcOrd="1" destOrd="0" parTransId="{B53C0821-5AE5-FA45-8A46-B492A7798545}" sibTransId="{C8CD760B-721E-A64B-A543-5ADD8B0DE514}"/>
    <dgm:cxn modelId="{268123DD-033F-8D44-8D1F-A9AC8A87D0C6}" srcId="{5B826B5B-92FB-1D42-92A2-BDAC7501DD95}" destId="{C17DC75C-CF99-6845-B1EA-DFD1FBFB8544}" srcOrd="2" destOrd="0" parTransId="{9870AB8D-4E76-364E-97F9-F86D742849ED}" sibTransId="{5D94DE11-26D3-7549-B47B-1EF471918D90}"/>
    <dgm:cxn modelId="{AF5946E3-E284-FB4C-8EB3-CEF42F7F78CE}" srcId="{5B826B5B-92FB-1D42-92A2-BDAC7501DD95}" destId="{E4717044-3290-E34F-92F3-06DE35ADC1C8}" srcOrd="4" destOrd="0" parTransId="{C8DDC3D3-1378-E542-B248-F948DEDC595F}" sibTransId="{C7E69196-6D89-B84D-982A-A3E727E0FABF}"/>
    <dgm:cxn modelId="{064340F1-D8F4-F549-AAA1-AECF4DE29565}" srcId="{5B826B5B-92FB-1D42-92A2-BDAC7501DD95}" destId="{8C11C658-851B-ED4B-8B09-A0EADE2383FE}" srcOrd="3" destOrd="0" parTransId="{55244E89-8293-B94F-BE76-E9FC966CB0F0}" sibTransId="{0BB59AE1-001A-CE47-93B2-514BDF676F08}"/>
    <dgm:cxn modelId="{D33F0576-20C7-CA48-B7E5-D4AD88A6C62F}" type="presParOf" srcId="{63BCF9A7-2EA3-DD44-BAED-9DC9AFD6EE0E}" destId="{D3FB4B3A-EF3E-9749-B728-BC5211C1AFCC}" srcOrd="0" destOrd="0" presId="urn:microsoft.com/office/officeart/2005/8/layout/default#5"/>
    <dgm:cxn modelId="{B694FEF3-EA54-1140-A47E-A5305739DE35}" type="presParOf" srcId="{63BCF9A7-2EA3-DD44-BAED-9DC9AFD6EE0E}" destId="{F702784E-746B-634E-BB08-7688CDD88E6E}" srcOrd="1" destOrd="0" presId="urn:microsoft.com/office/officeart/2005/8/layout/default#5"/>
    <dgm:cxn modelId="{914C950E-4933-2A4F-823E-39071F4FB068}" type="presParOf" srcId="{63BCF9A7-2EA3-DD44-BAED-9DC9AFD6EE0E}" destId="{CE2AD1DE-D98C-F045-8E3E-3DC08E81B498}" srcOrd="2" destOrd="0" presId="urn:microsoft.com/office/officeart/2005/8/layout/default#5"/>
    <dgm:cxn modelId="{40B64247-CD99-D643-AA2F-B91843DA5AB1}" type="presParOf" srcId="{63BCF9A7-2EA3-DD44-BAED-9DC9AFD6EE0E}" destId="{88B31D42-9085-E84D-8963-B18D62B732BA}" srcOrd="3" destOrd="0" presId="urn:microsoft.com/office/officeart/2005/8/layout/default#5"/>
    <dgm:cxn modelId="{E3C41D5F-6BC9-9D4A-A0F8-9C9406544B0D}" type="presParOf" srcId="{63BCF9A7-2EA3-DD44-BAED-9DC9AFD6EE0E}" destId="{2B597603-C6BD-F04A-B1F5-0497C3A49559}" srcOrd="4" destOrd="0" presId="urn:microsoft.com/office/officeart/2005/8/layout/default#5"/>
    <dgm:cxn modelId="{FFF551A0-3FAA-6D44-806E-68DED832C22C}" type="presParOf" srcId="{63BCF9A7-2EA3-DD44-BAED-9DC9AFD6EE0E}" destId="{87139F7E-D135-684D-9967-24C39BEA27C2}" srcOrd="5" destOrd="0" presId="urn:microsoft.com/office/officeart/2005/8/layout/default#5"/>
    <dgm:cxn modelId="{F7D75127-BEB2-394F-8FF4-5615AC19F861}" type="presParOf" srcId="{63BCF9A7-2EA3-DD44-BAED-9DC9AFD6EE0E}" destId="{16370319-08B5-E24E-BFA6-2E812B051B26}" srcOrd="6" destOrd="0" presId="urn:microsoft.com/office/officeart/2005/8/layout/default#5"/>
    <dgm:cxn modelId="{42CC2330-58A3-E24D-BA43-D350A89E3D95}" type="presParOf" srcId="{63BCF9A7-2EA3-DD44-BAED-9DC9AFD6EE0E}" destId="{1240CDED-9C12-7044-8C77-A0899C3CBC5D}" srcOrd="7" destOrd="0" presId="urn:microsoft.com/office/officeart/2005/8/layout/default#5"/>
    <dgm:cxn modelId="{B3EB8FAD-CC92-F149-BEFB-7A7AD36F5DDE}" type="presParOf" srcId="{63BCF9A7-2EA3-DD44-BAED-9DC9AFD6EE0E}" destId="{C9B5273D-6384-FE41-BDF0-6621A06F90E4}" srcOrd="8" destOrd="0" presId="urn:microsoft.com/office/officeart/2005/8/layout/default#5"/>
    <dgm:cxn modelId="{AE7226F2-6000-EB41-90A5-97958FEC96C9}" type="presParOf" srcId="{63BCF9A7-2EA3-DD44-BAED-9DC9AFD6EE0E}" destId="{DDF16C4E-6936-E445-A081-6D678A31CD7A}" srcOrd="9" destOrd="0" presId="urn:microsoft.com/office/officeart/2005/8/layout/default#5"/>
    <dgm:cxn modelId="{56765139-A620-B44C-8FE0-C8AC9AD6FE20}" type="presParOf" srcId="{63BCF9A7-2EA3-DD44-BAED-9DC9AFD6EE0E}" destId="{1079CBFA-CC8D-2B40-BA7B-F22B0FF46744}" srcOrd="10"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91539-0D14-024E-8082-EC03E22A9D02}" type="doc">
      <dgm:prSet loTypeId="urn:microsoft.com/office/officeart/2005/8/layout/vProcess5" loCatId="process" qsTypeId="urn:microsoft.com/office/officeart/2005/8/quickstyle/simple4" qsCatId="simple" csTypeId="urn:microsoft.com/office/officeart/2005/8/colors/colorful1#8" csCatId="colorful" phldr="1"/>
      <dgm:spPr/>
      <dgm:t>
        <a:bodyPr/>
        <a:lstStyle/>
        <a:p>
          <a:endParaRPr lang="en-US"/>
        </a:p>
      </dgm:t>
    </dgm:pt>
    <dgm:pt modelId="{8F22D958-230E-4A40-9C52-8BB90DAA6C69}">
      <dgm:prSet custT="1"/>
      <dgm:spPr/>
      <dgm:t>
        <a:bodyPr/>
        <a:lstStyle/>
        <a:p>
          <a:pPr rtl="0"/>
          <a:r>
            <a:rPr lang="en-US" sz="1800" dirty="0">
              <a:solidFill>
                <a:schemeClr val="tx1"/>
              </a:solidFill>
            </a:rPr>
            <a:t>Based on Volunteer Job Description -- WIIFM</a:t>
          </a:r>
        </a:p>
      </dgm:t>
    </dgm:pt>
    <dgm:pt modelId="{C27A8809-E1AC-A840-8CB5-A96EA525B730}" type="parTrans" cxnId="{050845A6-9027-4947-895A-8ED596F04F78}">
      <dgm:prSet/>
      <dgm:spPr/>
      <dgm:t>
        <a:bodyPr/>
        <a:lstStyle/>
        <a:p>
          <a:endParaRPr lang="en-US"/>
        </a:p>
      </dgm:t>
    </dgm:pt>
    <dgm:pt modelId="{0D513713-664F-2042-9AF8-2F83BCA2AB97}" type="sibTrans" cxnId="{050845A6-9027-4947-895A-8ED596F04F78}">
      <dgm:prSet/>
      <dgm:spPr/>
      <dgm:t>
        <a:bodyPr/>
        <a:lstStyle/>
        <a:p>
          <a:endParaRPr lang="en-US"/>
        </a:p>
      </dgm:t>
    </dgm:pt>
    <dgm:pt modelId="{6A419FA3-FDF0-784E-91A9-4F1507AE3CD7}">
      <dgm:prSet custT="1"/>
      <dgm:spPr/>
      <dgm:t>
        <a:bodyPr/>
        <a:lstStyle/>
        <a:p>
          <a:pPr rtl="0"/>
          <a:r>
            <a:rPr lang="en-US" sz="1800" dirty="0">
              <a:solidFill>
                <a:schemeClr val="tx1"/>
              </a:solidFill>
            </a:rPr>
            <a:t>Not every warm body fits every position</a:t>
          </a:r>
        </a:p>
      </dgm:t>
    </dgm:pt>
    <dgm:pt modelId="{A81427AE-3EF0-FF47-A649-1FC6FA79B8AE}" type="parTrans" cxnId="{4D5C62D2-1362-5D41-8F8D-25053FDF73B8}">
      <dgm:prSet/>
      <dgm:spPr/>
      <dgm:t>
        <a:bodyPr/>
        <a:lstStyle/>
        <a:p>
          <a:endParaRPr lang="en-US"/>
        </a:p>
      </dgm:t>
    </dgm:pt>
    <dgm:pt modelId="{5B6AD351-2562-954D-9C5E-18BDD25CCE10}" type="sibTrans" cxnId="{4D5C62D2-1362-5D41-8F8D-25053FDF73B8}">
      <dgm:prSet/>
      <dgm:spPr/>
      <dgm:t>
        <a:bodyPr/>
        <a:lstStyle/>
        <a:p>
          <a:endParaRPr lang="en-US"/>
        </a:p>
      </dgm:t>
    </dgm:pt>
    <dgm:pt modelId="{BFD03F56-9172-DE40-9F04-F14F4BF35BEA}">
      <dgm:prSet custT="1"/>
      <dgm:spPr/>
      <dgm:t>
        <a:bodyPr/>
        <a:lstStyle/>
        <a:p>
          <a:pPr rtl="0"/>
          <a:r>
            <a:rPr lang="en-US" sz="1800" dirty="0">
              <a:solidFill>
                <a:schemeClr val="tx1"/>
              </a:solidFill>
            </a:rPr>
            <a:t>Assess Skills/Interests and make a good fit</a:t>
          </a:r>
        </a:p>
      </dgm:t>
    </dgm:pt>
    <dgm:pt modelId="{C0BCD239-4278-D447-9579-55C7AA1B9CBA}" type="parTrans" cxnId="{693AC4B6-AD33-3C4F-8F6B-BE4487839188}">
      <dgm:prSet/>
      <dgm:spPr/>
      <dgm:t>
        <a:bodyPr/>
        <a:lstStyle/>
        <a:p>
          <a:endParaRPr lang="en-US"/>
        </a:p>
      </dgm:t>
    </dgm:pt>
    <dgm:pt modelId="{31799B8E-9D30-954C-AD4D-A6A7E3EF6A80}" type="sibTrans" cxnId="{693AC4B6-AD33-3C4F-8F6B-BE4487839188}">
      <dgm:prSet/>
      <dgm:spPr/>
      <dgm:t>
        <a:bodyPr/>
        <a:lstStyle/>
        <a:p>
          <a:endParaRPr lang="en-US"/>
        </a:p>
      </dgm:t>
    </dgm:pt>
    <dgm:pt modelId="{802A7AF6-08EB-BA46-9A18-871B727C1592}">
      <dgm:prSet custT="1"/>
      <dgm:spPr/>
      <dgm:t>
        <a:bodyPr/>
        <a:lstStyle/>
        <a:p>
          <a:pPr rtl="0"/>
          <a:r>
            <a:rPr lang="en-US" sz="1800" dirty="0">
              <a:solidFill>
                <a:schemeClr val="tx1"/>
              </a:solidFill>
            </a:rPr>
            <a:t>Don’t be limited to who you know -- work together</a:t>
          </a:r>
        </a:p>
      </dgm:t>
    </dgm:pt>
    <dgm:pt modelId="{A000CC0F-7FF9-874F-8D74-75FB94A50136}" type="parTrans" cxnId="{7DC4881E-EBF4-DE46-B1AC-DC62CC025ED3}">
      <dgm:prSet/>
      <dgm:spPr/>
      <dgm:t>
        <a:bodyPr/>
        <a:lstStyle/>
        <a:p>
          <a:endParaRPr lang="en-US"/>
        </a:p>
      </dgm:t>
    </dgm:pt>
    <dgm:pt modelId="{61A20BCE-0B1B-3E46-9458-3F23CB61E53D}" type="sibTrans" cxnId="{7DC4881E-EBF4-DE46-B1AC-DC62CC025ED3}">
      <dgm:prSet/>
      <dgm:spPr/>
      <dgm:t>
        <a:bodyPr/>
        <a:lstStyle/>
        <a:p>
          <a:endParaRPr lang="en-US"/>
        </a:p>
      </dgm:t>
    </dgm:pt>
    <dgm:pt modelId="{464D3FF1-F409-7744-A5C4-96F9AF5AF7EC}">
      <dgm:prSet custT="1"/>
      <dgm:spPr/>
      <dgm:t>
        <a:bodyPr/>
        <a:lstStyle/>
        <a:p>
          <a:pPr rtl="0"/>
          <a:r>
            <a:rPr lang="en-US" sz="1800" dirty="0">
              <a:solidFill>
                <a:schemeClr val="tx1"/>
              </a:solidFill>
            </a:rPr>
            <a:t>Better to have vacancy than wrong volunteer</a:t>
          </a:r>
        </a:p>
      </dgm:t>
    </dgm:pt>
    <dgm:pt modelId="{BB26E3EB-3A26-6F40-ACA6-0D5E4100D9A8}" type="parTrans" cxnId="{807F7304-8085-D245-B34E-CA7F56CA4471}">
      <dgm:prSet/>
      <dgm:spPr/>
      <dgm:t>
        <a:bodyPr/>
        <a:lstStyle/>
        <a:p>
          <a:endParaRPr lang="en-US"/>
        </a:p>
      </dgm:t>
    </dgm:pt>
    <dgm:pt modelId="{0ECD3037-F99C-3E4E-8AC8-1F147DF66ADE}" type="sibTrans" cxnId="{807F7304-8085-D245-B34E-CA7F56CA4471}">
      <dgm:prSet/>
      <dgm:spPr/>
      <dgm:t>
        <a:bodyPr/>
        <a:lstStyle/>
        <a:p>
          <a:endParaRPr lang="en-US"/>
        </a:p>
      </dgm:t>
    </dgm:pt>
    <dgm:pt modelId="{3CFB2190-EED1-6E43-858C-4FE7FCB0AC27}" type="pres">
      <dgm:prSet presAssocID="{15191539-0D14-024E-8082-EC03E22A9D02}" presName="outerComposite" presStyleCnt="0">
        <dgm:presLayoutVars>
          <dgm:chMax val="5"/>
          <dgm:dir/>
          <dgm:resizeHandles val="exact"/>
        </dgm:presLayoutVars>
      </dgm:prSet>
      <dgm:spPr/>
    </dgm:pt>
    <dgm:pt modelId="{591B8A65-71B3-9941-BCA4-22F23A87E623}" type="pres">
      <dgm:prSet presAssocID="{15191539-0D14-024E-8082-EC03E22A9D02}" presName="dummyMaxCanvas" presStyleCnt="0">
        <dgm:presLayoutVars/>
      </dgm:prSet>
      <dgm:spPr/>
    </dgm:pt>
    <dgm:pt modelId="{28CC92AD-E896-F348-810C-7DA9293D6005}" type="pres">
      <dgm:prSet presAssocID="{15191539-0D14-024E-8082-EC03E22A9D02}" presName="FiveNodes_1" presStyleLbl="node1" presStyleIdx="0" presStyleCnt="5">
        <dgm:presLayoutVars>
          <dgm:bulletEnabled val="1"/>
        </dgm:presLayoutVars>
      </dgm:prSet>
      <dgm:spPr/>
    </dgm:pt>
    <dgm:pt modelId="{3C83D343-936B-8949-A59A-F842B3312176}" type="pres">
      <dgm:prSet presAssocID="{15191539-0D14-024E-8082-EC03E22A9D02}" presName="FiveNodes_2" presStyleLbl="node1" presStyleIdx="1" presStyleCnt="5">
        <dgm:presLayoutVars>
          <dgm:bulletEnabled val="1"/>
        </dgm:presLayoutVars>
      </dgm:prSet>
      <dgm:spPr/>
    </dgm:pt>
    <dgm:pt modelId="{8031517B-5A55-154C-804E-5D49F372E110}" type="pres">
      <dgm:prSet presAssocID="{15191539-0D14-024E-8082-EC03E22A9D02}" presName="FiveNodes_3" presStyleLbl="node1" presStyleIdx="2" presStyleCnt="5">
        <dgm:presLayoutVars>
          <dgm:bulletEnabled val="1"/>
        </dgm:presLayoutVars>
      </dgm:prSet>
      <dgm:spPr/>
    </dgm:pt>
    <dgm:pt modelId="{2427C605-A8BD-B24A-9645-2057CEA7F730}" type="pres">
      <dgm:prSet presAssocID="{15191539-0D14-024E-8082-EC03E22A9D02}" presName="FiveNodes_4" presStyleLbl="node1" presStyleIdx="3" presStyleCnt="5">
        <dgm:presLayoutVars>
          <dgm:bulletEnabled val="1"/>
        </dgm:presLayoutVars>
      </dgm:prSet>
      <dgm:spPr/>
    </dgm:pt>
    <dgm:pt modelId="{17932678-A099-E742-9C72-6C3A2B792265}" type="pres">
      <dgm:prSet presAssocID="{15191539-0D14-024E-8082-EC03E22A9D02}" presName="FiveNodes_5" presStyleLbl="node1" presStyleIdx="4" presStyleCnt="5">
        <dgm:presLayoutVars>
          <dgm:bulletEnabled val="1"/>
        </dgm:presLayoutVars>
      </dgm:prSet>
      <dgm:spPr/>
    </dgm:pt>
    <dgm:pt modelId="{CA2BDE57-1DF1-4F43-BB89-CEFF190E7D19}" type="pres">
      <dgm:prSet presAssocID="{15191539-0D14-024E-8082-EC03E22A9D02}" presName="FiveConn_1-2" presStyleLbl="fgAccFollowNode1" presStyleIdx="0" presStyleCnt="4">
        <dgm:presLayoutVars>
          <dgm:bulletEnabled val="1"/>
        </dgm:presLayoutVars>
      </dgm:prSet>
      <dgm:spPr/>
    </dgm:pt>
    <dgm:pt modelId="{68FECC61-9A1F-764C-8926-F905A3378513}" type="pres">
      <dgm:prSet presAssocID="{15191539-0D14-024E-8082-EC03E22A9D02}" presName="FiveConn_2-3" presStyleLbl="fgAccFollowNode1" presStyleIdx="1" presStyleCnt="4">
        <dgm:presLayoutVars>
          <dgm:bulletEnabled val="1"/>
        </dgm:presLayoutVars>
      </dgm:prSet>
      <dgm:spPr/>
    </dgm:pt>
    <dgm:pt modelId="{3836CF4C-0BFE-5E45-A22B-13E5247308AC}" type="pres">
      <dgm:prSet presAssocID="{15191539-0D14-024E-8082-EC03E22A9D02}" presName="FiveConn_3-4" presStyleLbl="fgAccFollowNode1" presStyleIdx="2" presStyleCnt="4">
        <dgm:presLayoutVars>
          <dgm:bulletEnabled val="1"/>
        </dgm:presLayoutVars>
      </dgm:prSet>
      <dgm:spPr/>
    </dgm:pt>
    <dgm:pt modelId="{152C1260-78E4-9348-AC96-7CE97BE9F959}" type="pres">
      <dgm:prSet presAssocID="{15191539-0D14-024E-8082-EC03E22A9D02}" presName="FiveConn_4-5" presStyleLbl="fgAccFollowNode1" presStyleIdx="3" presStyleCnt="4">
        <dgm:presLayoutVars>
          <dgm:bulletEnabled val="1"/>
        </dgm:presLayoutVars>
      </dgm:prSet>
      <dgm:spPr/>
    </dgm:pt>
    <dgm:pt modelId="{BE5E8CAA-BE58-3F4C-B8B8-A84E5822E8AA}" type="pres">
      <dgm:prSet presAssocID="{15191539-0D14-024E-8082-EC03E22A9D02}" presName="FiveNodes_1_text" presStyleLbl="node1" presStyleIdx="4" presStyleCnt="5">
        <dgm:presLayoutVars>
          <dgm:bulletEnabled val="1"/>
        </dgm:presLayoutVars>
      </dgm:prSet>
      <dgm:spPr/>
    </dgm:pt>
    <dgm:pt modelId="{046FAABE-7496-D34F-8F1D-7A55F5C0A947}" type="pres">
      <dgm:prSet presAssocID="{15191539-0D14-024E-8082-EC03E22A9D02}" presName="FiveNodes_2_text" presStyleLbl="node1" presStyleIdx="4" presStyleCnt="5">
        <dgm:presLayoutVars>
          <dgm:bulletEnabled val="1"/>
        </dgm:presLayoutVars>
      </dgm:prSet>
      <dgm:spPr/>
    </dgm:pt>
    <dgm:pt modelId="{AD368EA9-6772-6549-A18B-7857C74EEC7C}" type="pres">
      <dgm:prSet presAssocID="{15191539-0D14-024E-8082-EC03E22A9D02}" presName="FiveNodes_3_text" presStyleLbl="node1" presStyleIdx="4" presStyleCnt="5">
        <dgm:presLayoutVars>
          <dgm:bulletEnabled val="1"/>
        </dgm:presLayoutVars>
      </dgm:prSet>
      <dgm:spPr/>
    </dgm:pt>
    <dgm:pt modelId="{30CA45A4-722B-AA4A-8568-F48E94D38D5D}" type="pres">
      <dgm:prSet presAssocID="{15191539-0D14-024E-8082-EC03E22A9D02}" presName="FiveNodes_4_text" presStyleLbl="node1" presStyleIdx="4" presStyleCnt="5">
        <dgm:presLayoutVars>
          <dgm:bulletEnabled val="1"/>
        </dgm:presLayoutVars>
      </dgm:prSet>
      <dgm:spPr/>
    </dgm:pt>
    <dgm:pt modelId="{C43741B6-BD0F-6246-829A-D71C8B551E1F}" type="pres">
      <dgm:prSet presAssocID="{15191539-0D14-024E-8082-EC03E22A9D02}" presName="FiveNodes_5_text" presStyleLbl="node1" presStyleIdx="4" presStyleCnt="5">
        <dgm:presLayoutVars>
          <dgm:bulletEnabled val="1"/>
        </dgm:presLayoutVars>
      </dgm:prSet>
      <dgm:spPr/>
    </dgm:pt>
  </dgm:ptLst>
  <dgm:cxnLst>
    <dgm:cxn modelId="{807F7304-8085-D245-B34E-CA7F56CA4471}" srcId="{15191539-0D14-024E-8082-EC03E22A9D02}" destId="{464D3FF1-F409-7744-A5C4-96F9AF5AF7EC}" srcOrd="4" destOrd="0" parTransId="{BB26E3EB-3A26-6F40-ACA6-0D5E4100D9A8}" sibTransId="{0ECD3037-F99C-3E4E-8AC8-1F147DF66ADE}"/>
    <dgm:cxn modelId="{702D680F-41B9-CB4D-941F-C9FB8A7567DC}" type="presOf" srcId="{15191539-0D14-024E-8082-EC03E22A9D02}" destId="{3CFB2190-EED1-6E43-858C-4FE7FCB0AC27}" srcOrd="0" destOrd="0" presId="urn:microsoft.com/office/officeart/2005/8/layout/vProcess5"/>
    <dgm:cxn modelId="{165FBA14-1BF0-1242-B031-ABAD5EF418F4}" type="presOf" srcId="{8F22D958-230E-4A40-9C52-8BB90DAA6C69}" destId="{28CC92AD-E896-F348-810C-7DA9293D6005}" srcOrd="0" destOrd="0" presId="urn:microsoft.com/office/officeart/2005/8/layout/vProcess5"/>
    <dgm:cxn modelId="{29F9971B-AA75-EF48-9D12-1E786324F573}" type="presOf" srcId="{802A7AF6-08EB-BA46-9A18-871B727C1592}" destId="{2427C605-A8BD-B24A-9645-2057CEA7F730}" srcOrd="0" destOrd="0" presId="urn:microsoft.com/office/officeart/2005/8/layout/vProcess5"/>
    <dgm:cxn modelId="{17F6791C-7BF8-7843-BB19-A98A3324A2B4}" type="presOf" srcId="{5B6AD351-2562-954D-9C5E-18BDD25CCE10}" destId="{68FECC61-9A1F-764C-8926-F905A3378513}" srcOrd="0" destOrd="0" presId="urn:microsoft.com/office/officeart/2005/8/layout/vProcess5"/>
    <dgm:cxn modelId="{7DC4881E-EBF4-DE46-B1AC-DC62CC025ED3}" srcId="{15191539-0D14-024E-8082-EC03E22A9D02}" destId="{802A7AF6-08EB-BA46-9A18-871B727C1592}" srcOrd="3" destOrd="0" parTransId="{A000CC0F-7FF9-874F-8D74-75FB94A50136}" sibTransId="{61A20BCE-0B1B-3E46-9458-3F23CB61E53D}"/>
    <dgm:cxn modelId="{CBDF603B-4DC0-954F-82EB-0EFA6ADBB78A}" type="presOf" srcId="{BFD03F56-9172-DE40-9F04-F14F4BF35BEA}" destId="{8031517B-5A55-154C-804E-5D49F372E110}" srcOrd="0" destOrd="0" presId="urn:microsoft.com/office/officeart/2005/8/layout/vProcess5"/>
    <dgm:cxn modelId="{83FBEF3D-3ED7-5544-AD34-2D12B310EA8B}" type="presOf" srcId="{464D3FF1-F409-7744-A5C4-96F9AF5AF7EC}" destId="{C43741B6-BD0F-6246-829A-D71C8B551E1F}" srcOrd="1" destOrd="0" presId="urn:microsoft.com/office/officeart/2005/8/layout/vProcess5"/>
    <dgm:cxn modelId="{BAA10C3F-98B7-9B40-859E-F7020029AD2D}" type="presOf" srcId="{BFD03F56-9172-DE40-9F04-F14F4BF35BEA}" destId="{AD368EA9-6772-6549-A18B-7857C74EEC7C}" srcOrd="1" destOrd="0" presId="urn:microsoft.com/office/officeart/2005/8/layout/vProcess5"/>
    <dgm:cxn modelId="{18B00A48-3070-9740-B0C4-46BC591E7372}" type="presOf" srcId="{802A7AF6-08EB-BA46-9A18-871B727C1592}" destId="{30CA45A4-722B-AA4A-8568-F48E94D38D5D}" srcOrd="1" destOrd="0" presId="urn:microsoft.com/office/officeart/2005/8/layout/vProcess5"/>
    <dgm:cxn modelId="{7F0F524B-B8F6-B346-8E3A-14D4152F5160}" type="presOf" srcId="{6A419FA3-FDF0-784E-91A9-4F1507AE3CD7}" destId="{3C83D343-936B-8949-A59A-F842B3312176}" srcOrd="0" destOrd="0" presId="urn:microsoft.com/office/officeart/2005/8/layout/vProcess5"/>
    <dgm:cxn modelId="{AD85EA6F-2875-5546-B364-D6F8F2BCB90C}" type="presOf" srcId="{464D3FF1-F409-7744-A5C4-96F9AF5AF7EC}" destId="{17932678-A099-E742-9C72-6C3A2B792265}" srcOrd="0" destOrd="0" presId="urn:microsoft.com/office/officeart/2005/8/layout/vProcess5"/>
    <dgm:cxn modelId="{9A78BD9C-70F5-074F-8559-0F9EEEF56571}" type="presOf" srcId="{31799B8E-9D30-954C-AD4D-A6A7E3EF6A80}" destId="{3836CF4C-0BFE-5E45-A22B-13E5247308AC}" srcOrd="0" destOrd="0" presId="urn:microsoft.com/office/officeart/2005/8/layout/vProcess5"/>
    <dgm:cxn modelId="{E4A971A2-AD4C-F246-A01E-A36AFD293F0D}" type="presOf" srcId="{61A20BCE-0B1B-3E46-9458-3F23CB61E53D}" destId="{152C1260-78E4-9348-AC96-7CE97BE9F959}" srcOrd="0" destOrd="0" presId="urn:microsoft.com/office/officeart/2005/8/layout/vProcess5"/>
    <dgm:cxn modelId="{050845A6-9027-4947-895A-8ED596F04F78}" srcId="{15191539-0D14-024E-8082-EC03E22A9D02}" destId="{8F22D958-230E-4A40-9C52-8BB90DAA6C69}" srcOrd="0" destOrd="0" parTransId="{C27A8809-E1AC-A840-8CB5-A96EA525B730}" sibTransId="{0D513713-664F-2042-9AF8-2F83BCA2AB97}"/>
    <dgm:cxn modelId="{693AC4B6-AD33-3C4F-8F6B-BE4487839188}" srcId="{15191539-0D14-024E-8082-EC03E22A9D02}" destId="{BFD03F56-9172-DE40-9F04-F14F4BF35BEA}" srcOrd="2" destOrd="0" parTransId="{C0BCD239-4278-D447-9579-55C7AA1B9CBA}" sibTransId="{31799B8E-9D30-954C-AD4D-A6A7E3EF6A80}"/>
    <dgm:cxn modelId="{4D5C62D2-1362-5D41-8F8D-25053FDF73B8}" srcId="{15191539-0D14-024E-8082-EC03E22A9D02}" destId="{6A419FA3-FDF0-784E-91A9-4F1507AE3CD7}" srcOrd="1" destOrd="0" parTransId="{A81427AE-3EF0-FF47-A649-1FC6FA79B8AE}" sibTransId="{5B6AD351-2562-954D-9C5E-18BDD25CCE10}"/>
    <dgm:cxn modelId="{DFB0B1D3-2C02-524B-93AB-2E37BB350E80}" type="presOf" srcId="{8F22D958-230E-4A40-9C52-8BB90DAA6C69}" destId="{BE5E8CAA-BE58-3F4C-B8B8-A84E5822E8AA}" srcOrd="1" destOrd="0" presId="urn:microsoft.com/office/officeart/2005/8/layout/vProcess5"/>
    <dgm:cxn modelId="{2FF305DE-5599-9849-846D-19CC470C672F}" type="presOf" srcId="{0D513713-664F-2042-9AF8-2F83BCA2AB97}" destId="{CA2BDE57-1DF1-4F43-BB89-CEFF190E7D19}" srcOrd="0" destOrd="0" presId="urn:microsoft.com/office/officeart/2005/8/layout/vProcess5"/>
    <dgm:cxn modelId="{5BA877F4-FA87-CD40-89D8-CE33E7F9C4CB}" type="presOf" srcId="{6A419FA3-FDF0-784E-91A9-4F1507AE3CD7}" destId="{046FAABE-7496-D34F-8F1D-7A55F5C0A947}" srcOrd="1" destOrd="0" presId="urn:microsoft.com/office/officeart/2005/8/layout/vProcess5"/>
    <dgm:cxn modelId="{F50B9664-CF8D-224F-A608-A45782865DA3}" type="presParOf" srcId="{3CFB2190-EED1-6E43-858C-4FE7FCB0AC27}" destId="{591B8A65-71B3-9941-BCA4-22F23A87E623}" srcOrd="0" destOrd="0" presId="urn:microsoft.com/office/officeart/2005/8/layout/vProcess5"/>
    <dgm:cxn modelId="{472381DB-A7CB-C14B-819B-3F406E896DCA}" type="presParOf" srcId="{3CFB2190-EED1-6E43-858C-4FE7FCB0AC27}" destId="{28CC92AD-E896-F348-810C-7DA9293D6005}" srcOrd="1" destOrd="0" presId="urn:microsoft.com/office/officeart/2005/8/layout/vProcess5"/>
    <dgm:cxn modelId="{7CD655C7-066B-C342-B933-FB491D65BB97}" type="presParOf" srcId="{3CFB2190-EED1-6E43-858C-4FE7FCB0AC27}" destId="{3C83D343-936B-8949-A59A-F842B3312176}" srcOrd="2" destOrd="0" presId="urn:microsoft.com/office/officeart/2005/8/layout/vProcess5"/>
    <dgm:cxn modelId="{4E3000A2-EDE5-EE4A-A5DE-907DBABDC964}" type="presParOf" srcId="{3CFB2190-EED1-6E43-858C-4FE7FCB0AC27}" destId="{8031517B-5A55-154C-804E-5D49F372E110}" srcOrd="3" destOrd="0" presId="urn:microsoft.com/office/officeart/2005/8/layout/vProcess5"/>
    <dgm:cxn modelId="{A409388C-1546-664B-BFE2-E4034AC0E246}" type="presParOf" srcId="{3CFB2190-EED1-6E43-858C-4FE7FCB0AC27}" destId="{2427C605-A8BD-B24A-9645-2057CEA7F730}" srcOrd="4" destOrd="0" presId="urn:microsoft.com/office/officeart/2005/8/layout/vProcess5"/>
    <dgm:cxn modelId="{4D19FEE4-470B-9C46-9141-E93B9960E784}" type="presParOf" srcId="{3CFB2190-EED1-6E43-858C-4FE7FCB0AC27}" destId="{17932678-A099-E742-9C72-6C3A2B792265}" srcOrd="5" destOrd="0" presId="urn:microsoft.com/office/officeart/2005/8/layout/vProcess5"/>
    <dgm:cxn modelId="{FE16E766-016E-E046-909C-63B52C99E744}" type="presParOf" srcId="{3CFB2190-EED1-6E43-858C-4FE7FCB0AC27}" destId="{CA2BDE57-1DF1-4F43-BB89-CEFF190E7D19}" srcOrd="6" destOrd="0" presId="urn:microsoft.com/office/officeart/2005/8/layout/vProcess5"/>
    <dgm:cxn modelId="{02B9B52C-A9C5-134A-9E2E-65636463E2D3}" type="presParOf" srcId="{3CFB2190-EED1-6E43-858C-4FE7FCB0AC27}" destId="{68FECC61-9A1F-764C-8926-F905A3378513}" srcOrd="7" destOrd="0" presId="urn:microsoft.com/office/officeart/2005/8/layout/vProcess5"/>
    <dgm:cxn modelId="{7D7726CD-3248-8946-BA8C-B3F5186E1120}" type="presParOf" srcId="{3CFB2190-EED1-6E43-858C-4FE7FCB0AC27}" destId="{3836CF4C-0BFE-5E45-A22B-13E5247308AC}" srcOrd="8" destOrd="0" presId="urn:microsoft.com/office/officeart/2005/8/layout/vProcess5"/>
    <dgm:cxn modelId="{FA000BE4-CC18-5B4E-8849-A802C817A899}" type="presParOf" srcId="{3CFB2190-EED1-6E43-858C-4FE7FCB0AC27}" destId="{152C1260-78E4-9348-AC96-7CE97BE9F959}" srcOrd="9" destOrd="0" presId="urn:microsoft.com/office/officeart/2005/8/layout/vProcess5"/>
    <dgm:cxn modelId="{B628197A-CF30-1345-B3B8-3223DE3C9017}" type="presParOf" srcId="{3CFB2190-EED1-6E43-858C-4FE7FCB0AC27}" destId="{BE5E8CAA-BE58-3F4C-B8B8-A84E5822E8AA}" srcOrd="10" destOrd="0" presId="urn:microsoft.com/office/officeart/2005/8/layout/vProcess5"/>
    <dgm:cxn modelId="{71F09DB2-2CC0-5C43-9A3B-8D3F4AB33C28}" type="presParOf" srcId="{3CFB2190-EED1-6E43-858C-4FE7FCB0AC27}" destId="{046FAABE-7496-D34F-8F1D-7A55F5C0A947}" srcOrd="11" destOrd="0" presId="urn:microsoft.com/office/officeart/2005/8/layout/vProcess5"/>
    <dgm:cxn modelId="{F62FD129-1AAA-1347-960B-9A4B2B767532}" type="presParOf" srcId="{3CFB2190-EED1-6E43-858C-4FE7FCB0AC27}" destId="{AD368EA9-6772-6549-A18B-7857C74EEC7C}" srcOrd="12" destOrd="0" presId="urn:microsoft.com/office/officeart/2005/8/layout/vProcess5"/>
    <dgm:cxn modelId="{091590A2-A63C-A547-9218-65B91E44E2C2}" type="presParOf" srcId="{3CFB2190-EED1-6E43-858C-4FE7FCB0AC27}" destId="{30CA45A4-722B-AA4A-8568-F48E94D38D5D}" srcOrd="13" destOrd="0" presId="urn:microsoft.com/office/officeart/2005/8/layout/vProcess5"/>
    <dgm:cxn modelId="{AB17A14D-03AA-1245-B4B2-9CCEA721EDC1}" type="presParOf" srcId="{3CFB2190-EED1-6E43-858C-4FE7FCB0AC27}" destId="{C43741B6-BD0F-6246-829A-D71C8B551E1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B52E82-AFD3-434B-9170-E631AD3E1D23}" type="doc">
      <dgm:prSet loTypeId="urn:microsoft.com/office/officeart/2005/8/layout/chart3" loCatId="relationship" qsTypeId="urn:microsoft.com/office/officeart/2005/8/quickstyle/simple4" qsCatId="simple" csTypeId="urn:microsoft.com/office/officeart/2005/8/colors/colorful1#10" csCatId="colorful" phldr="1"/>
      <dgm:spPr/>
      <dgm:t>
        <a:bodyPr/>
        <a:lstStyle/>
        <a:p>
          <a:endParaRPr lang="en-US"/>
        </a:p>
      </dgm:t>
    </dgm:pt>
    <dgm:pt modelId="{2D395A03-B4BC-9343-B738-995FCBCDE5BB}">
      <dgm:prSet custT="1"/>
      <dgm:spPr/>
      <dgm:t>
        <a:bodyPr/>
        <a:lstStyle/>
        <a:p>
          <a:pPr rtl="0"/>
          <a:r>
            <a:rPr lang="en-US" sz="1600" b="1" dirty="0">
              <a:solidFill>
                <a:schemeClr val="tx1"/>
              </a:solidFill>
            </a:rPr>
            <a:t>Supportive Library Director</a:t>
          </a:r>
        </a:p>
      </dgm:t>
    </dgm:pt>
    <dgm:pt modelId="{18B1D96A-B8D4-5042-A898-5846A1A565C2}" type="parTrans" cxnId="{320313C3-28D7-164D-AEFB-234A2B2A1682}">
      <dgm:prSet/>
      <dgm:spPr/>
      <dgm:t>
        <a:bodyPr/>
        <a:lstStyle/>
        <a:p>
          <a:endParaRPr lang="en-US"/>
        </a:p>
      </dgm:t>
    </dgm:pt>
    <dgm:pt modelId="{FFDD5AB8-31B7-9A49-8C34-B22C999A5008}" type="sibTrans" cxnId="{320313C3-28D7-164D-AEFB-234A2B2A1682}">
      <dgm:prSet/>
      <dgm:spPr/>
      <dgm:t>
        <a:bodyPr/>
        <a:lstStyle/>
        <a:p>
          <a:endParaRPr lang="en-US"/>
        </a:p>
      </dgm:t>
    </dgm:pt>
    <dgm:pt modelId="{A5050193-2236-B640-86CF-A4878DD4A644}">
      <dgm:prSet custT="1"/>
      <dgm:spPr/>
      <dgm:t>
        <a:bodyPr/>
        <a:lstStyle/>
        <a:p>
          <a:pPr rtl="0"/>
          <a:r>
            <a:rPr lang="en-US" sz="1600" b="1" dirty="0">
              <a:solidFill>
                <a:schemeClr val="tx1"/>
              </a:solidFill>
            </a:rPr>
            <a:t>Start with Staff Champions</a:t>
          </a:r>
        </a:p>
      </dgm:t>
    </dgm:pt>
    <dgm:pt modelId="{4E17ECDD-302F-B443-88D6-CAB81D50F520}" type="parTrans" cxnId="{BF5E7E21-8499-A142-8CFF-43B264A349B2}">
      <dgm:prSet/>
      <dgm:spPr/>
      <dgm:t>
        <a:bodyPr/>
        <a:lstStyle/>
        <a:p>
          <a:endParaRPr lang="en-US"/>
        </a:p>
      </dgm:t>
    </dgm:pt>
    <dgm:pt modelId="{55465215-5B77-1547-A1DA-533A1472EEB0}" type="sibTrans" cxnId="{BF5E7E21-8499-A142-8CFF-43B264A349B2}">
      <dgm:prSet/>
      <dgm:spPr/>
      <dgm:t>
        <a:bodyPr/>
        <a:lstStyle/>
        <a:p>
          <a:endParaRPr lang="en-US"/>
        </a:p>
      </dgm:t>
    </dgm:pt>
    <dgm:pt modelId="{274BDF45-EC3F-6042-A2A6-6972BD29B652}">
      <dgm:prSet custT="1"/>
      <dgm:spPr/>
      <dgm:t>
        <a:bodyPr/>
        <a:lstStyle/>
        <a:p>
          <a:pPr rtl="0"/>
          <a:r>
            <a:rPr lang="en-US" sz="1600" b="1" dirty="0">
              <a:solidFill>
                <a:schemeClr val="tx1"/>
              </a:solidFill>
            </a:rPr>
            <a:t>Be a Role Model</a:t>
          </a:r>
        </a:p>
      </dgm:t>
    </dgm:pt>
    <dgm:pt modelId="{82734099-4392-614D-A39D-9A93F1E9C855}" type="parTrans" cxnId="{BCBBAACA-8FED-E54B-B280-058E2A91C4DB}">
      <dgm:prSet/>
      <dgm:spPr/>
      <dgm:t>
        <a:bodyPr/>
        <a:lstStyle/>
        <a:p>
          <a:endParaRPr lang="en-US"/>
        </a:p>
      </dgm:t>
    </dgm:pt>
    <dgm:pt modelId="{5B784490-097F-FF42-82DB-40E1A9EC0BC9}" type="sibTrans" cxnId="{BCBBAACA-8FED-E54B-B280-058E2A91C4DB}">
      <dgm:prSet/>
      <dgm:spPr/>
      <dgm:t>
        <a:bodyPr/>
        <a:lstStyle/>
        <a:p>
          <a:endParaRPr lang="en-US"/>
        </a:p>
      </dgm:t>
    </dgm:pt>
    <dgm:pt modelId="{CBFC42FF-57A1-2B4F-B58D-01CF270B4238}">
      <dgm:prSet custT="1"/>
      <dgm:spPr/>
      <dgm:t>
        <a:bodyPr/>
        <a:lstStyle/>
        <a:p>
          <a:pPr rtl="0"/>
          <a:r>
            <a:rPr lang="en-US" sz="1600" b="1" dirty="0">
              <a:solidFill>
                <a:schemeClr val="tx1"/>
              </a:solidFill>
            </a:rPr>
            <a:t>Train  &amp; Engage Staff</a:t>
          </a:r>
        </a:p>
      </dgm:t>
    </dgm:pt>
    <dgm:pt modelId="{2E885DCC-473A-CE46-BF95-DF14DCCA6368}" type="parTrans" cxnId="{248B6BDF-E7AA-614B-AD60-28931A7A0B18}">
      <dgm:prSet/>
      <dgm:spPr/>
      <dgm:t>
        <a:bodyPr/>
        <a:lstStyle/>
        <a:p>
          <a:endParaRPr lang="en-US"/>
        </a:p>
      </dgm:t>
    </dgm:pt>
    <dgm:pt modelId="{D008395C-69D2-DB41-8E8B-CA6D6445941B}" type="sibTrans" cxnId="{248B6BDF-E7AA-614B-AD60-28931A7A0B18}">
      <dgm:prSet/>
      <dgm:spPr/>
      <dgm:t>
        <a:bodyPr/>
        <a:lstStyle/>
        <a:p>
          <a:endParaRPr lang="en-US"/>
        </a:p>
      </dgm:t>
    </dgm:pt>
    <dgm:pt modelId="{515B7E17-BBF2-A946-B3E0-99DE4C7A4D49}">
      <dgm:prSet custT="1"/>
      <dgm:spPr/>
      <dgm:t>
        <a:bodyPr/>
        <a:lstStyle/>
        <a:p>
          <a:pPr rtl="0"/>
          <a:r>
            <a:rPr lang="en-US" sz="1600" b="1" dirty="0">
              <a:solidFill>
                <a:schemeClr val="tx1"/>
              </a:solidFill>
            </a:rPr>
            <a:t>Understand Staff Perspective</a:t>
          </a:r>
        </a:p>
      </dgm:t>
    </dgm:pt>
    <dgm:pt modelId="{3ECE874D-685D-9442-93A3-B0375CC10BFF}" type="parTrans" cxnId="{9D76BEBF-9AFC-AF40-A3A2-FE6F974FCC6C}">
      <dgm:prSet/>
      <dgm:spPr/>
      <dgm:t>
        <a:bodyPr/>
        <a:lstStyle/>
        <a:p>
          <a:endParaRPr lang="en-US"/>
        </a:p>
      </dgm:t>
    </dgm:pt>
    <dgm:pt modelId="{DAEAF8D7-D4A0-E14D-9536-5AE3E05A3CDB}" type="sibTrans" cxnId="{9D76BEBF-9AFC-AF40-A3A2-FE6F974FCC6C}">
      <dgm:prSet/>
      <dgm:spPr/>
      <dgm:t>
        <a:bodyPr/>
        <a:lstStyle/>
        <a:p>
          <a:endParaRPr lang="en-US"/>
        </a:p>
      </dgm:t>
    </dgm:pt>
    <dgm:pt modelId="{09BD1C3E-6991-5C4E-A064-7ED6EB61074A}" type="pres">
      <dgm:prSet presAssocID="{80B52E82-AFD3-434B-9170-E631AD3E1D23}" presName="compositeShape" presStyleCnt="0">
        <dgm:presLayoutVars>
          <dgm:chMax val="7"/>
          <dgm:dir/>
          <dgm:resizeHandles val="exact"/>
        </dgm:presLayoutVars>
      </dgm:prSet>
      <dgm:spPr/>
    </dgm:pt>
    <dgm:pt modelId="{2E19B00B-478F-E649-9D9C-0C69FDEAC0EE}" type="pres">
      <dgm:prSet presAssocID="{80B52E82-AFD3-434B-9170-E631AD3E1D23}" presName="wedge1" presStyleLbl="node1" presStyleIdx="0" presStyleCnt="5"/>
      <dgm:spPr/>
    </dgm:pt>
    <dgm:pt modelId="{12BC6465-4EC0-C145-BA71-973117B2B1EB}" type="pres">
      <dgm:prSet presAssocID="{80B52E82-AFD3-434B-9170-E631AD3E1D23}" presName="wedge1Tx" presStyleLbl="node1" presStyleIdx="0" presStyleCnt="5">
        <dgm:presLayoutVars>
          <dgm:chMax val="0"/>
          <dgm:chPref val="0"/>
          <dgm:bulletEnabled val="1"/>
        </dgm:presLayoutVars>
      </dgm:prSet>
      <dgm:spPr/>
    </dgm:pt>
    <dgm:pt modelId="{D24380C0-698A-934F-AE9D-C1039E9DB1A5}" type="pres">
      <dgm:prSet presAssocID="{80B52E82-AFD3-434B-9170-E631AD3E1D23}" presName="wedge2" presStyleLbl="node1" presStyleIdx="1" presStyleCnt="5" custLinFactNeighborX="18082" custLinFactNeighborY="4284"/>
      <dgm:spPr/>
    </dgm:pt>
    <dgm:pt modelId="{C9A232EE-0D84-3343-A649-EF9FC4E740F7}" type="pres">
      <dgm:prSet presAssocID="{80B52E82-AFD3-434B-9170-E631AD3E1D23}" presName="wedge2Tx" presStyleLbl="node1" presStyleIdx="1" presStyleCnt="5">
        <dgm:presLayoutVars>
          <dgm:chMax val="0"/>
          <dgm:chPref val="0"/>
          <dgm:bulletEnabled val="1"/>
        </dgm:presLayoutVars>
      </dgm:prSet>
      <dgm:spPr/>
    </dgm:pt>
    <dgm:pt modelId="{15055A5C-AAB7-1E40-89C4-1EA321E060F1}" type="pres">
      <dgm:prSet presAssocID="{80B52E82-AFD3-434B-9170-E631AD3E1D23}" presName="wedge3" presStyleLbl="node1" presStyleIdx="2" presStyleCnt="5"/>
      <dgm:spPr/>
    </dgm:pt>
    <dgm:pt modelId="{4D9483D3-3099-7C44-A39C-D29D38F6AA82}" type="pres">
      <dgm:prSet presAssocID="{80B52E82-AFD3-434B-9170-E631AD3E1D23}" presName="wedge3Tx" presStyleLbl="node1" presStyleIdx="2" presStyleCnt="5">
        <dgm:presLayoutVars>
          <dgm:chMax val="0"/>
          <dgm:chPref val="0"/>
          <dgm:bulletEnabled val="1"/>
        </dgm:presLayoutVars>
      </dgm:prSet>
      <dgm:spPr/>
    </dgm:pt>
    <dgm:pt modelId="{A41BF850-5B67-3C4A-87A7-91766DEBA76E}" type="pres">
      <dgm:prSet presAssocID="{80B52E82-AFD3-434B-9170-E631AD3E1D23}" presName="wedge4" presStyleLbl="node1" presStyleIdx="3" presStyleCnt="5"/>
      <dgm:spPr/>
    </dgm:pt>
    <dgm:pt modelId="{90048BE5-C822-B14F-843F-82903ABA903B}" type="pres">
      <dgm:prSet presAssocID="{80B52E82-AFD3-434B-9170-E631AD3E1D23}" presName="wedge4Tx" presStyleLbl="node1" presStyleIdx="3" presStyleCnt="5">
        <dgm:presLayoutVars>
          <dgm:chMax val="0"/>
          <dgm:chPref val="0"/>
          <dgm:bulletEnabled val="1"/>
        </dgm:presLayoutVars>
      </dgm:prSet>
      <dgm:spPr/>
    </dgm:pt>
    <dgm:pt modelId="{C1F7EE55-BFA2-6045-87F8-D81DADD94022}" type="pres">
      <dgm:prSet presAssocID="{80B52E82-AFD3-434B-9170-E631AD3E1D23}" presName="wedge5" presStyleLbl="node1" presStyleIdx="4" presStyleCnt="5" custScaleX="102275" custScaleY="95544"/>
      <dgm:spPr/>
    </dgm:pt>
    <dgm:pt modelId="{621EE231-520E-6242-9756-B576175D8EB3}" type="pres">
      <dgm:prSet presAssocID="{80B52E82-AFD3-434B-9170-E631AD3E1D23}" presName="wedge5Tx" presStyleLbl="node1" presStyleIdx="4" presStyleCnt="5">
        <dgm:presLayoutVars>
          <dgm:chMax val="0"/>
          <dgm:chPref val="0"/>
          <dgm:bulletEnabled val="1"/>
        </dgm:presLayoutVars>
      </dgm:prSet>
      <dgm:spPr/>
    </dgm:pt>
  </dgm:ptLst>
  <dgm:cxnLst>
    <dgm:cxn modelId="{F0A91D02-C645-CE4E-97B2-E5AE30D8028B}" type="presOf" srcId="{CBFC42FF-57A1-2B4F-B58D-01CF270B4238}" destId="{A41BF850-5B67-3C4A-87A7-91766DEBA76E}" srcOrd="0" destOrd="0" presId="urn:microsoft.com/office/officeart/2005/8/layout/chart3"/>
    <dgm:cxn modelId="{66264919-B2B9-7445-AC11-783A6FF6A26C}" type="presOf" srcId="{515B7E17-BBF2-A946-B3E0-99DE4C7A4D49}" destId="{621EE231-520E-6242-9756-B576175D8EB3}" srcOrd="1" destOrd="0" presId="urn:microsoft.com/office/officeart/2005/8/layout/chart3"/>
    <dgm:cxn modelId="{BF5E7E21-8499-A142-8CFF-43B264A349B2}" srcId="{80B52E82-AFD3-434B-9170-E631AD3E1D23}" destId="{A5050193-2236-B640-86CF-A4878DD4A644}" srcOrd="1" destOrd="0" parTransId="{4E17ECDD-302F-B443-88D6-CAB81D50F520}" sibTransId="{55465215-5B77-1547-A1DA-533A1472EEB0}"/>
    <dgm:cxn modelId="{1949F021-491F-9543-AE77-B96673B30FCB}" type="presOf" srcId="{515B7E17-BBF2-A946-B3E0-99DE4C7A4D49}" destId="{C1F7EE55-BFA2-6045-87F8-D81DADD94022}" srcOrd="0" destOrd="0" presId="urn:microsoft.com/office/officeart/2005/8/layout/chart3"/>
    <dgm:cxn modelId="{1A29F136-8FB5-6247-BEDF-02C35A4F9B54}" type="presOf" srcId="{80B52E82-AFD3-434B-9170-E631AD3E1D23}" destId="{09BD1C3E-6991-5C4E-A064-7ED6EB61074A}" srcOrd="0" destOrd="0" presId="urn:microsoft.com/office/officeart/2005/8/layout/chart3"/>
    <dgm:cxn modelId="{CF19C877-FDC6-784E-B80B-976DB460BC15}" type="presOf" srcId="{2D395A03-B4BC-9343-B738-995FCBCDE5BB}" destId="{2E19B00B-478F-E649-9D9C-0C69FDEAC0EE}" srcOrd="0" destOrd="0" presId="urn:microsoft.com/office/officeart/2005/8/layout/chart3"/>
    <dgm:cxn modelId="{648B6C87-4C7E-DD4F-817A-A6CD8E97DEFB}" type="presOf" srcId="{A5050193-2236-B640-86CF-A4878DD4A644}" destId="{C9A232EE-0D84-3343-A649-EF9FC4E740F7}" srcOrd="1" destOrd="0" presId="urn:microsoft.com/office/officeart/2005/8/layout/chart3"/>
    <dgm:cxn modelId="{8EA1459E-A24C-6340-A487-F420513F3BB1}" type="presOf" srcId="{2D395A03-B4BC-9343-B738-995FCBCDE5BB}" destId="{12BC6465-4EC0-C145-BA71-973117B2B1EB}" srcOrd="1" destOrd="0" presId="urn:microsoft.com/office/officeart/2005/8/layout/chart3"/>
    <dgm:cxn modelId="{9D76BEBF-9AFC-AF40-A3A2-FE6F974FCC6C}" srcId="{80B52E82-AFD3-434B-9170-E631AD3E1D23}" destId="{515B7E17-BBF2-A946-B3E0-99DE4C7A4D49}" srcOrd="4" destOrd="0" parTransId="{3ECE874D-685D-9442-93A3-B0375CC10BFF}" sibTransId="{DAEAF8D7-D4A0-E14D-9536-5AE3E05A3CDB}"/>
    <dgm:cxn modelId="{320313C3-28D7-164D-AEFB-234A2B2A1682}" srcId="{80B52E82-AFD3-434B-9170-E631AD3E1D23}" destId="{2D395A03-B4BC-9343-B738-995FCBCDE5BB}" srcOrd="0" destOrd="0" parTransId="{18B1D96A-B8D4-5042-A898-5846A1A565C2}" sibTransId="{FFDD5AB8-31B7-9A49-8C34-B22C999A5008}"/>
    <dgm:cxn modelId="{2B14D9C4-2CED-D940-A7CB-20DFEDBA25E2}" type="presOf" srcId="{CBFC42FF-57A1-2B4F-B58D-01CF270B4238}" destId="{90048BE5-C822-B14F-843F-82903ABA903B}" srcOrd="1" destOrd="0" presId="urn:microsoft.com/office/officeart/2005/8/layout/chart3"/>
    <dgm:cxn modelId="{BCBBAACA-8FED-E54B-B280-058E2A91C4DB}" srcId="{80B52E82-AFD3-434B-9170-E631AD3E1D23}" destId="{274BDF45-EC3F-6042-A2A6-6972BD29B652}" srcOrd="2" destOrd="0" parTransId="{82734099-4392-614D-A39D-9A93F1E9C855}" sibTransId="{5B784490-097F-FF42-82DB-40E1A9EC0BC9}"/>
    <dgm:cxn modelId="{2344B4D0-710C-9043-A8DD-23A9B4CF9731}" type="presOf" srcId="{274BDF45-EC3F-6042-A2A6-6972BD29B652}" destId="{15055A5C-AAB7-1E40-89C4-1EA321E060F1}" srcOrd="0" destOrd="0" presId="urn:microsoft.com/office/officeart/2005/8/layout/chart3"/>
    <dgm:cxn modelId="{A15FABDB-EB44-C145-A662-87004BF7E61A}" type="presOf" srcId="{274BDF45-EC3F-6042-A2A6-6972BD29B652}" destId="{4D9483D3-3099-7C44-A39C-D29D38F6AA82}" srcOrd="1" destOrd="0" presId="urn:microsoft.com/office/officeart/2005/8/layout/chart3"/>
    <dgm:cxn modelId="{248B6BDF-E7AA-614B-AD60-28931A7A0B18}" srcId="{80B52E82-AFD3-434B-9170-E631AD3E1D23}" destId="{CBFC42FF-57A1-2B4F-B58D-01CF270B4238}" srcOrd="3" destOrd="0" parTransId="{2E885DCC-473A-CE46-BF95-DF14DCCA6368}" sibTransId="{D008395C-69D2-DB41-8E8B-CA6D6445941B}"/>
    <dgm:cxn modelId="{A07A0DFE-9A07-644C-808E-6B017D6F91FF}" type="presOf" srcId="{A5050193-2236-B640-86CF-A4878DD4A644}" destId="{D24380C0-698A-934F-AE9D-C1039E9DB1A5}" srcOrd="0" destOrd="0" presId="urn:microsoft.com/office/officeart/2005/8/layout/chart3"/>
    <dgm:cxn modelId="{DCD98210-7E60-8D49-9CDE-1C522035F836}" type="presParOf" srcId="{09BD1C3E-6991-5C4E-A064-7ED6EB61074A}" destId="{2E19B00B-478F-E649-9D9C-0C69FDEAC0EE}" srcOrd="0" destOrd="0" presId="urn:microsoft.com/office/officeart/2005/8/layout/chart3"/>
    <dgm:cxn modelId="{1425EBB0-8FD1-F240-ABE2-47A9FEC4D2F8}" type="presParOf" srcId="{09BD1C3E-6991-5C4E-A064-7ED6EB61074A}" destId="{12BC6465-4EC0-C145-BA71-973117B2B1EB}" srcOrd="1" destOrd="0" presId="urn:microsoft.com/office/officeart/2005/8/layout/chart3"/>
    <dgm:cxn modelId="{D9D76A79-BE68-2346-8321-CFD11A240075}" type="presParOf" srcId="{09BD1C3E-6991-5C4E-A064-7ED6EB61074A}" destId="{D24380C0-698A-934F-AE9D-C1039E9DB1A5}" srcOrd="2" destOrd="0" presId="urn:microsoft.com/office/officeart/2005/8/layout/chart3"/>
    <dgm:cxn modelId="{CF1BF02B-FB7C-6B4F-A590-49BECCEB808E}" type="presParOf" srcId="{09BD1C3E-6991-5C4E-A064-7ED6EB61074A}" destId="{C9A232EE-0D84-3343-A649-EF9FC4E740F7}" srcOrd="3" destOrd="0" presId="urn:microsoft.com/office/officeart/2005/8/layout/chart3"/>
    <dgm:cxn modelId="{BAD34CAD-FD59-D440-AB2D-157212133E08}" type="presParOf" srcId="{09BD1C3E-6991-5C4E-A064-7ED6EB61074A}" destId="{15055A5C-AAB7-1E40-89C4-1EA321E060F1}" srcOrd="4" destOrd="0" presId="urn:microsoft.com/office/officeart/2005/8/layout/chart3"/>
    <dgm:cxn modelId="{8379CBF3-46A8-BF4D-A339-B285671E53E8}" type="presParOf" srcId="{09BD1C3E-6991-5C4E-A064-7ED6EB61074A}" destId="{4D9483D3-3099-7C44-A39C-D29D38F6AA82}" srcOrd="5" destOrd="0" presId="urn:microsoft.com/office/officeart/2005/8/layout/chart3"/>
    <dgm:cxn modelId="{9A023D61-BB41-8B40-9DD8-4A4B341E5BAB}" type="presParOf" srcId="{09BD1C3E-6991-5C4E-A064-7ED6EB61074A}" destId="{A41BF850-5B67-3C4A-87A7-91766DEBA76E}" srcOrd="6" destOrd="0" presId="urn:microsoft.com/office/officeart/2005/8/layout/chart3"/>
    <dgm:cxn modelId="{44E7EBCF-08AB-6D43-A224-7E83D8A05E43}" type="presParOf" srcId="{09BD1C3E-6991-5C4E-A064-7ED6EB61074A}" destId="{90048BE5-C822-B14F-843F-82903ABA903B}" srcOrd="7" destOrd="0" presId="urn:microsoft.com/office/officeart/2005/8/layout/chart3"/>
    <dgm:cxn modelId="{1514AE08-2C45-CC4C-BDE0-879C43AA7614}" type="presParOf" srcId="{09BD1C3E-6991-5C4E-A064-7ED6EB61074A}" destId="{C1F7EE55-BFA2-6045-87F8-D81DADD94022}" srcOrd="8" destOrd="0" presId="urn:microsoft.com/office/officeart/2005/8/layout/chart3"/>
    <dgm:cxn modelId="{910E9AD7-1EA3-4E4D-935B-2F3E9C70802C}" type="presParOf" srcId="{09BD1C3E-6991-5C4E-A064-7ED6EB61074A}" destId="{621EE231-520E-6242-9756-B576175D8EB3}" srcOrd="9"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24CD37-BD28-A544-9B5E-43A49F8C1D1C}" type="doc">
      <dgm:prSet loTypeId="urn:microsoft.com/office/officeart/2005/8/layout/process2" loCatId="process" qsTypeId="urn:microsoft.com/office/officeart/2005/8/quickstyle/simple4" qsCatId="simple" csTypeId="urn:microsoft.com/office/officeart/2005/8/colors/colorful1#12" csCatId="colorful" phldr="1"/>
      <dgm:spPr/>
      <dgm:t>
        <a:bodyPr/>
        <a:lstStyle/>
        <a:p>
          <a:endParaRPr lang="en-US"/>
        </a:p>
      </dgm:t>
    </dgm:pt>
    <dgm:pt modelId="{474CCA63-4FF3-2042-8B3B-00FFFD9BFCBD}">
      <dgm:prSet custT="1"/>
      <dgm:spPr/>
      <dgm:t>
        <a:bodyPr/>
        <a:lstStyle/>
        <a:p>
          <a:pPr rtl="0"/>
          <a:r>
            <a:rPr lang="en-US" sz="2000" dirty="0"/>
            <a:t>Regular </a:t>
          </a:r>
          <a:r>
            <a:rPr lang="en-US" sz="2000" dirty="0" err="1"/>
            <a:t>VolunteerMatch</a:t>
          </a:r>
          <a:endParaRPr lang="en-US" sz="2000" dirty="0"/>
        </a:p>
      </dgm:t>
    </dgm:pt>
    <dgm:pt modelId="{A45F3577-FF5E-9D4F-B496-76DDEDC9D055}" type="parTrans" cxnId="{FB356790-6429-5A40-A861-4012E5F387C3}">
      <dgm:prSet/>
      <dgm:spPr/>
      <dgm:t>
        <a:bodyPr/>
        <a:lstStyle/>
        <a:p>
          <a:endParaRPr lang="en-US"/>
        </a:p>
      </dgm:t>
    </dgm:pt>
    <dgm:pt modelId="{79109718-B3C1-CB44-ABCF-5DCFA0C975A4}" type="sibTrans" cxnId="{FB356790-6429-5A40-A861-4012E5F387C3}">
      <dgm:prSet/>
      <dgm:spPr/>
      <dgm:t>
        <a:bodyPr/>
        <a:lstStyle/>
        <a:p>
          <a:endParaRPr lang="en-US"/>
        </a:p>
      </dgm:t>
    </dgm:pt>
    <dgm:pt modelId="{1FC48B24-FBE3-A44A-BEC3-C67A6AA493E0}">
      <dgm:prSet custT="1"/>
      <dgm:spPr/>
      <dgm:t>
        <a:bodyPr/>
        <a:lstStyle/>
        <a:p>
          <a:pPr rtl="0"/>
          <a:r>
            <a:rPr lang="en-US" sz="2000" dirty="0"/>
            <a:t>Widget</a:t>
          </a:r>
        </a:p>
      </dgm:t>
    </dgm:pt>
    <dgm:pt modelId="{EF716A48-C4AB-244D-B6B3-4463335686D5}" type="parTrans" cxnId="{72E542BF-77ED-D540-A4A2-8B93F244B348}">
      <dgm:prSet/>
      <dgm:spPr/>
      <dgm:t>
        <a:bodyPr/>
        <a:lstStyle/>
        <a:p>
          <a:endParaRPr lang="en-US"/>
        </a:p>
      </dgm:t>
    </dgm:pt>
    <dgm:pt modelId="{76866D61-9BC3-BA4D-B7EE-E2F8B2E077EF}" type="sibTrans" cxnId="{72E542BF-77ED-D540-A4A2-8B93F244B348}">
      <dgm:prSet/>
      <dgm:spPr/>
      <dgm:t>
        <a:bodyPr/>
        <a:lstStyle/>
        <a:p>
          <a:endParaRPr lang="en-US"/>
        </a:p>
      </dgm:t>
    </dgm:pt>
    <dgm:pt modelId="{3182D16C-525B-4645-B56D-0313A2FDF0C9}">
      <dgm:prSet custT="1"/>
      <dgm:spPr/>
      <dgm:t>
        <a:bodyPr/>
        <a:lstStyle/>
        <a:p>
          <a:pPr rtl="0"/>
          <a:r>
            <a:rPr lang="en-US" sz="2000" dirty="0"/>
            <a:t>Libraries "Hub"</a:t>
          </a:r>
        </a:p>
      </dgm:t>
    </dgm:pt>
    <dgm:pt modelId="{E4EBFFAF-B9F2-1245-AFBF-CD11111936CE}" type="parTrans" cxnId="{D5C088BE-89EA-3F49-8549-D49F2A142D6D}">
      <dgm:prSet/>
      <dgm:spPr/>
      <dgm:t>
        <a:bodyPr/>
        <a:lstStyle/>
        <a:p>
          <a:endParaRPr lang="en-US"/>
        </a:p>
      </dgm:t>
    </dgm:pt>
    <dgm:pt modelId="{0FC70DBA-34BA-5E4C-91E1-CF69A499A9EF}" type="sibTrans" cxnId="{D5C088BE-89EA-3F49-8549-D49F2A142D6D}">
      <dgm:prSet/>
      <dgm:spPr/>
      <dgm:t>
        <a:bodyPr/>
        <a:lstStyle/>
        <a:p>
          <a:endParaRPr lang="en-US"/>
        </a:p>
      </dgm:t>
    </dgm:pt>
    <dgm:pt modelId="{F14CEE49-BFB0-FA45-87D4-C31BC4699852}">
      <dgm:prSet custT="1"/>
      <dgm:spPr/>
      <dgm:t>
        <a:bodyPr/>
        <a:lstStyle/>
        <a:p>
          <a:pPr rtl="0"/>
          <a:r>
            <a:rPr lang="en-US" sz="2000" dirty="0"/>
            <a:t>Upgraded “Premium” Accounts</a:t>
          </a:r>
        </a:p>
      </dgm:t>
    </dgm:pt>
    <dgm:pt modelId="{66A2ABBA-FD56-5B48-A175-3C451ADBF13E}" type="parTrans" cxnId="{966325E2-8CD8-1245-BB68-D7A427AAF0DD}">
      <dgm:prSet/>
      <dgm:spPr/>
      <dgm:t>
        <a:bodyPr/>
        <a:lstStyle/>
        <a:p>
          <a:endParaRPr lang="en-US"/>
        </a:p>
      </dgm:t>
    </dgm:pt>
    <dgm:pt modelId="{2330D61D-026B-0B4E-933C-22FB186A7DB5}" type="sibTrans" cxnId="{966325E2-8CD8-1245-BB68-D7A427AAF0DD}">
      <dgm:prSet/>
      <dgm:spPr/>
      <dgm:t>
        <a:bodyPr/>
        <a:lstStyle/>
        <a:p>
          <a:endParaRPr lang="en-US"/>
        </a:p>
      </dgm:t>
    </dgm:pt>
    <dgm:pt modelId="{DC8A9EBF-D590-924F-87CA-EE6E031A2A1E}" type="pres">
      <dgm:prSet presAssocID="{A624CD37-BD28-A544-9B5E-43A49F8C1D1C}" presName="linearFlow" presStyleCnt="0">
        <dgm:presLayoutVars>
          <dgm:resizeHandles val="exact"/>
        </dgm:presLayoutVars>
      </dgm:prSet>
      <dgm:spPr/>
    </dgm:pt>
    <dgm:pt modelId="{6D2E7BCA-499E-354C-975B-7B0ECAFB557C}" type="pres">
      <dgm:prSet presAssocID="{474CCA63-4FF3-2042-8B3B-00FFFD9BFCBD}" presName="node" presStyleLbl="node1" presStyleIdx="0" presStyleCnt="4">
        <dgm:presLayoutVars>
          <dgm:bulletEnabled val="1"/>
        </dgm:presLayoutVars>
      </dgm:prSet>
      <dgm:spPr/>
    </dgm:pt>
    <dgm:pt modelId="{324D609D-21D9-6244-A668-29249F4C12B4}" type="pres">
      <dgm:prSet presAssocID="{79109718-B3C1-CB44-ABCF-5DCFA0C975A4}" presName="sibTrans" presStyleLbl="sibTrans2D1" presStyleIdx="0" presStyleCnt="3"/>
      <dgm:spPr/>
    </dgm:pt>
    <dgm:pt modelId="{1C3CC614-E5F7-2843-BBE1-C8D2DAC0057A}" type="pres">
      <dgm:prSet presAssocID="{79109718-B3C1-CB44-ABCF-5DCFA0C975A4}" presName="connectorText" presStyleLbl="sibTrans2D1" presStyleIdx="0" presStyleCnt="3"/>
      <dgm:spPr/>
    </dgm:pt>
    <dgm:pt modelId="{539006EE-3DA9-DF40-B311-E207DEEE081A}" type="pres">
      <dgm:prSet presAssocID="{1FC48B24-FBE3-A44A-BEC3-C67A6AA493E0}" presName="node" presStyleLbl="node1" presStyleIdx="1" presStyleCnt="4">
        <dgm:presLayoutVars>
          <dgm:bulletEnabled val="1"/>
        </dgm:presLayoutVars>
      </dgm:prSet>
      <dgm:spPr/>
    </dgm:pt>
    <dgm:pt modelId="{2259DA72-A4C3-E94A-9172-4A7E50AB3458}" type="pres">
      <dgm:prSet presAssocID="{76866D61-9BC3-BA4D-B7EE-E2F8B2E077EF}" presName="sibTrans" presStyleLbl="sibTrans2D1" presStyleIdx="1" presStyleCnt="3"/>
      <dgm:spPr/>
    </dgm:pt>
    <dgm:pt modelId="{EDD6BCAC-0CE5-5646-B72F-D5A852AF4A22}" type="pres">
      <dgm:prSet presAssocID="{76866D61-9BC3-BA4D-B7EE-E2F8B2E077EF}" presName="connectorText" presStyleLbl="sibTrans2D1" presStyleIdx="1" presStyleCnt="3"/>
      <dgm:spPr/>
    </dgm:pt>
    <dgm:pt modelId="{6F635E64-F60D-0446-941C-C89FF4EE28BA}" type="pres">
      <dgm:prSet presAssocID="{3182D16C-525B-4645-B56D-0313A2FDF0C9}" presName="node" presStyleLbl="node1" presStyleIdx="2" presStyleCnt="4">
        <dgm:presLayoutVars>
          <dgm:bulletEnabled val="1"/>
        </dgm:presLayoutVars>
      </dgm:prSet>
      <dgm:spPr/>
    </dgm:pt>
    <dgm:pt modelId="{D3C1B269-6AAD-8E42-B089-CDBDF8883A05}" type="pres">
      <dgm:prSet presAssocID="{0FC70DBA-34BA-5E4C-91E1-CF69A499A9EF}" presName="sibTrans" presStyleLbl="sibTrans2D1" presStyleIdx="2" presStyleCnt="3"/>
      <dgm:spPr/>
    </dgm:pt>
    <dgm:pt modelId="{CB79B373-D370-6348-95FF-3FBBB618788A}" type="pres">
      <dgm:prSet presAssocID="{0FC70DBA-34BA-5E4C-91E1-CF69A499A9EF}" presName="connectorText" presStyleLbl="sibTrans2D1" presStyleIdx="2" presStyleCnt="3"/>
      <dgm:spPr/>
    </dgm:pt>
    <dgm:pt modelId="{12BE3E9F-0391-9940-AFBD-02E0F705BE16}" type="pres">
      <dgm:prSet presAssocID="{F14CEE49-BFB0-FA45-87D4-C31BC4699852}" presName="node" presStyleLbl="node1" presStyleIdx="3" presStyleCnt="4">
        <dgm:presLayoutVars>
          <dgm:bulletEnabled val="1"/>
        </dgm:presLayoutVars>
      </dgm:prSet>
      <dgm:spPr/>
    </dgm:pt>
  </dgm:ptLst>
  <dgm:cxnLst>
    <dgm:cxn modelId="{31192C2B-EA00-3747-B13D-BA71679314DB}" type="presOf" srcId="{0FC70DBA-34BA-5E4C-91E1-CF69A499A9EF}" destId="{CB79B373-D370-6348-95FF-3FBBB618788A}" srcOrd="1" destOrd="0" presId="urn:microsoft.com/office/officeart/2005/8/layout/process2"/>
    <dgm:cxn modelId="{4BB76334-3113-CC4F-984F-E8CF49AB05A2}" type="presOf" srcId="{F14CEE49-BFB0-FA45-87D4-C31BC4699852}" destId="{12BE3E9F-0391-9940-AFBD-02E0F705BE16}" srcOrd="0" destOrd="0" presId="urn:microsoft.com/office/officeart/2005/8/layout/process2"/>
    <dgm:cxn modelId="{45FBDD52-EE77-5C4B-9700-D7D825DE64C4}" type="presOf" srcId="{79109718-B3C1-CB44-ABCF-5DCFA0C975A4}" destId="{324D609D-21D9-6244-A668-29249F4C12B4}" srcOrd="0" destOrd="0" presId="urn:microsoft.com/office/officeart/2005/8/layout/process2"/>
    <dgm:cxn modelId="{4C048557-A4C9-9248-A54A-73039B5BF760}" type="presOf" srcId="{76866D61-9BC3-BA4D-B7EE-E2F8B2E077EF}" destId="{2259DA72-A4C3-E94A-9172-4A7E50AB3458}" srcOrd="0" destOrd="0" presId="urn:microsoft.com/office/officeart/2005/8/layout/process2"/>
    <dgm:cxn modelId="{6BCB9E79-FEBE-FE4D-AA34-E4262C8620C2}" type="presOf" srcId="{474CCA63-4FF3-2042-8B3B-00FFFD9BFCBD}" destId="{6D2E7BCA-499E-354C-975B-7B0ECAFB557C}" srcOrd="0" destOrd="0" presId="urn:microsoft.com/office/officeart/2005/8/layout/process2"/>
    <dgm:cxn modelId="{D0A1FC79-9798-E844-BA13-C7AA8EED8B41}" type="presOf" srcId="{79109718-B3C1-CB44-ABCF-5DCFA0C975A4}" destId="{1C3CC614-E5F7-2843-BBE1-C8D2DAC0057A}" srcOrd="1" destOrd="0" presId="urn:microsoft.com/office/officeart/2005/8/layout/process2"/>
    <dgm:cxn modelId="{FB356790-6429-5A40-A861-4012E5F387C3}" srcId="{A624CD37-BD28-A544-9B5E-43A49F8C1D1C}" destId="{474CCA63-4FF3-2042-8B3B-00FFFD9BFCBD}" srcOrd="0" destOrd="0" parTransId="{A45F3577-FF5E-9D4F-B496-76DDEDC9D055}" sibTransId="{79109718-B3C1-CB44-ABCF-5DCFA0C975A4}"/>
    <dgm:cxn modelId="{39D0F8B7-B078-9142-B956-C941C2A2E936}" type="presOf" srcId="{1FC48B24-FBE3-A44A-BEC3-C67A6AA493E0}" destId="{539006EE-3DA9-DF40-B311-E207DEEE081A}" srcOrd="0" destOrd="0" presId="urn:microsoft.com/office/officeart/2005/8/layout/process2"/>
    <dgm:cxn modelId="{A88B1BBA-A2FC-0041-A8B2-D8510EC0D36A}" type="presOf" srcId="{76866D61-9BC3-BA4D-B7EE-E2F8B2E077EF}" destId="{EDD6BCAC-0CE5-5646-B72F-D5A852AF4A22}" srcOrd="1" destOrd="0" presId="urn:microsoft.com/office/officeart/2005/8/layout/process2"/>
    <dgm:cxn modelId="{D5C088BE-89EA-3F49-8549-D49F2A142D6D}" srcId="{A624CD37-BD28-A544-9B5E-43A49F8C1D1C}" destId="{3182D16C-525B-4645-B56D-0313A2FDF0C9}" srcOrd="2" destOrd="0" parTransId="{E4EBFFAF-B9F2-1245-AFBF-CD11111936CE}" sibTransId="{0FC70DBA-34BA-5E4C-91E1-CF69A499A9EF}"/>
    <dgm:cxn modelId="{72E542BF-77ED-D540-A4A2-8B93F244B348}" srcId="{A624CD37-BD28-A544-9B5E-43A49F8C1D1C}" destId="{1FC48B24-FBE3-A44A-BEC3-C67A6AA493E0}" srcOrd="1" destOrd="0" parTransId="{EF716A48-C4AB-244D-B6B3-4463335686D5}" sibTransId="{76866D61-9BC3-BA4D-B7EE-E2F8B2E077EF}"/>
    <dgm:cxn modelId="{07A1CDD2-4E76-1848-8D89-4F3E644B1B05}" type="presOf" srcId="{0FC70DBA-34BA-5E4C-91E1-CF69A499A9EF}" destId="{D3C1B269-6AAD-8E42-B089-CDBDF8883A05}" srcOrd="0" destOrd="0" presId="urn:microsoft.com/office/officeart/2005/8/layout/process2"/>
    <dgm:cxn modelId="{966325E2-8CD8-1245-BB68-D7A427AAF0DD}" srcId="{A624CD37-BD28-A544-9B5E-43A49F8C1D1C}" destId="{F14CEE49-BFB0-FA45-87D4-C31BC4699852}" srcOrd="3" destOrd="0" parTransId="{66A2ABBA-FD56-5B48-A175-3C451ADBF13E}" sibTransId="{2330D61D-026B-0B4E-933C-22FB186A7DB5}"/>
    <dgm:cxn modelId="{5F9E3BE4-F106-D04D-B40E-D2664FD8E632}" type="presOf" srcId="{3182D16C-525B-4645-B56D-0313A2FDF0C9}" destId="{6F635E64-F60D-0446-941C-C89FF4EE28BA}" srcOrd="0" destOrd="0" presId="urn:microsoft.com/office/officeart/2005/8/layout/process2"/>
    <dgm:cxn modelId="{9019EAF6-9456-9A46-8EE9-658A46BE0D2F}" type="presOf" srcId="{A624CD37-BD28-A544-9B5E-43A49F8C1D1C}" destId="{DC8A9EBF-D590-924F-87CA-EE6E031A2A1E}" srcOrd="0" destOrd="0" presId="urn:microsoft.com/office/officeart/2005/8/layout/process2"/>
    <dgm:cxn modelId="{3F492F8B-5FD9-5240-8B11-A9B13044CC0F}" type="presParOf" srcId="{DC8A9EBF-D590-924F-87CA-EE6E031A2A1E}" destId="{6D2E7BCA-499E-354C-975B-7B0ECAFB557C}" srcOrd="0" destOrd="0" presId="urn:microsoft.com/office/officeart/2005/8/layout/process2"/>
    <dgm:cxn modelId="{0FF8B394-3F2E-514A-99E4-97B43CB1004C}" type="presParOf" srcId="{DC8A9EBF-D590-924F-87CA-EE6E031A2A1E}" destId="{324D609D-21D9-6244-A668-29249F4C12B4}" srcOrd="1" destOrd="0" presId="urn:microsoft.com/office/officeart/2005/8/layout/process2"/>
    <dgm:cxn modelId="{DDC122D2-98DD-FD45-9EC4-18E64E3698D9}" type="presParOf" srcId="{324D609D-21D9-6244-A668-29249F4C12B4}" destId="{1C3CC614-E5F7-2843-BBE1-C8D2DAC0057A}" srcOrd="0" destOrd="0" presId="urn:microsoft.com/office/officeart/2005/8/layout/process2"/>
    <dgm:cxn modelId="{169695DA-739E-3B42-A6A0-DF7C5B2BE701}" type="presParOf" srcId="{DC8A9EBF-D590-924F-87CA-EE6E031A2A1E}" destId="{539006EE-3DA9-DF40-B311-E207DEEE081A}" srcOrd="2" destOrd="0" presId="urn:microsoft.com/office/officeart/2005/8/layout/process2"/>
    <dgm:cxn modelId="{55FD9C70-249F-EC41-922F-43734C54DF8B}" type="presParOf" srcId="{DC8A9EBF-D590-924F-87CA-EE6E031A2A1E}" destId="{2259DA72-A4C3-E94A-9172-4A7E50AB3458}" srcOrd="3" destOrd="0" presId="urn:microsoft.com/office/officeart/2005/8/layout/process2"/>
    <dgm:cxn modelId="{83E2E979-7B0A-F14D-B87B-BDD8881F35B3}" type="presParOf" srcId="{2259DA72-A4C3-E94A-9172-4A7E50AB3458}" destId="{EDD6BCAC-0CE5-5646-B72F-D5A852AF4A22}" srcOrd="0" destOrd="0" presId="urn:microsoft.com/office/officeart/2005/8/layout/process2"/>
    <dgm:cxn modelId="{BAE40EDA-096A-8F47-B69F-2D0542EB572F}" type="presParOf" srcId="{DC8A9EBF-D590-924F-87CA-EE6E031A2A1E}" destId="{6F635E64-F60D-0446-941C-C89FF4EE28BA}" srcOrd="4" destOrd="0" presId="urn:microsoft.com/office/officeart/2005/8/layout/process2"/>
    <dgm:cxn modelId="{C84A202E-3FD6-B345-A57D-9FB1A015BE47}" type="presParOf" srcId="{DC8A9EBF-D590-924F-87CA-EE6E031A2A1E}" destId="{D3C1B269-6AAD-8E42-B089-CDBDF8883A05}" srcOrd="5" destOrd="0" presId="urn:microsoft.com/office/officeart/2005/8/layout/process2"/>
    <dgm:cxn modelId="{30623B65-9402-7645-B0B1-BC0DE3474700}" type="presParOf" srcId="{D3C1B269-6AAD-8E42-B089-CDBDF8883A05}" destId="{CB79B373-D370-6348-95FF-3FBBB618788A}" srcOrd="0" destOrd="0" presId="urn:microsoft.com/office/officeart/2005/8/layout/process2"/>
    <dgm:cxn modelId="{17B996F9-DDFA-A84E-A155-C109714CDA21}" type="presParOf" srcId="{DC8A9EBF-D590-924F-87CA-EE6E031A2A1E}" destId="{12BE3E9F-0391-9940-AFBD-02E0F705BE1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B4B3A-EF3E-9749-B728-BC5211C1AFCC}">
      <dsp:nvSpPr>
        <dsp:cNvPr id="0" name=""/>
        <dsp:cNvSpPr/>
      </dsp:nvSpPr>
      <dsp:spPr>
        <a:xfrm>
          <a:off x="0" y="591343"/>
          <a:ext cx="2571749" cy="154305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Needs &amp; Interests of Today’s Volunteers</a:t>
          </a:r>
        </a:p>
      </dsp:txBody>
      <dsp:txXfrm>
        <a:off x="0" y="591343"/>
        <a:ext cx="2571749" cy="1543050"/>
      </dsp:txXfrm>
    </dsp:sp>
    <dsp:sp modelId="{CE2AD1DE-D98C-F045-8E3E-3DC08E81B498}">
      <dsp:nvSpPr>
        <dsp:cNvPr id="0" name=""/>
        <dsp:cNvSpPr/>
      </dsp:nvSpPr>
      <dsp:spPr>
        <a:xfrm>
          <a:off x="2828925" y="591343"/>
          <a:ext cx="2571749" cy="154305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What Motivates Volunteers &amp; How to Ensure the Right Fit</a:t>
          </a:r>
        </a:p>
      </dsp:txBody>
      <dsp:txXfrm>
        <a:off x="2828925" y="591343"/>
        <a:ext cx="2571749" cy="1543050"/>
      </dsp:txXfrm>
    </dsp:sp>
    <dsp:sp modelId="{2B597603-C6BD-F04A-B1F5-0497C3A49559}">
      <dsp:nvSpPr>
        <dsp:cNvPr id="0" name=""/>
        <dsp:cNvSpPr/>
      </dsp:nvSpPr>
      <dsp:spPr>
        <a:xfrm>
          <a:off x="5657849" y="591343"/>
          <a:ext cx="2571749" cy="1543050"/>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Utilizing Skilled Volunteers at the Library</a:t>
          </a:r>
        </a:p>
      </dsp:txBody>
      <dsp:txXfrm>
        <a:off x="5657849" y="591343"/>
        <a:ext cx="2571749" cy="1543050"/>
      </dsp:txXfrm>
    </dsp:sp>
    <dsp:sp modelId="{16370319-08B5-E24E-BFA6-2E812B051B26}">
      <dsp:nvSpPr>
        <dsp:cNvPr id="0" name=""/>
        <dsp:cNvSpPr/>
      </dsp:nvSpPr>
      <dsp:spPr>
        <a:xfrm>
          <a:off x="1414462" y="2391569"/>
          <a:ext cx="2571749" cy="154305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Designing Volunteer Job Descriptions &amp; Recruitment Plans</a:t>
          </a:r>
        </a:p>
      </dsp:txBody>
      <dsp:txXfrm>
        <a:off x="1414462" y="2391569"/>
        <a:ext cx="2571749" cy="1543050"/>
      </dsp:txXfrm>
    </dsp:sp>
    <dsp:sp modelId="{C9B5273D-6384-FE41-BDF0-6621A06F90E4}">
      <dsp:nvSpPr>
        <dsp:cNvPr id="0" name=""/>
        <dsp:cNvSpPr/>
      </dsp:nvSpPr>
      <dsp:spPr>
        <a:xfrm>
          <a:off x="4243387" y="2391569"/>
          <a:ext cx="2571749" cy="1543050"/>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solidFill>
            </a:rPr>
            <a:t>Staff Buy-In &amp; Other Success Strategies</a:t>
          </a: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A01A9-565E-A247-A415-7F7E43B14F2F}">
      <dsp:nvSpPr>
        <dsp:cNvPr id="0" name=""/>
        <dsp:cNvSpPr/>
      </dsp:nvSpPr>
      <dsp:spPr>
        <a:xfrm>
          <a:off x="539827" y="2492"/>
          <a:ext cx="2207307" cy="132438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Engage their </a:t>
          </a:r>
          <a:r>
            <a:rPr lang="en-US" sz="2000" b="1" kern="1200" dirty="0">
              <a:solidFill>
                <a:schemeClr val="tx1"/>
              </a:solidFill>
            </a:rPr>
            <a:t>skills and expertise</a:t>
          </a:r>
        </a:p>
      </dsp:txBody>
      <dsp:txXfrm>
        <a:off x="539827" y="2492"/>
        <a:ext cx="2207307" cy="1324384"/>
      </dsp:txXfrm>
    </dsp:sp>
    <dsp:sp modelId="{BB2E1B0C-EBE1-2244-BF82-C860DCCA3B72}">
      <dsp:nvSpPr>
        <dsp:cNvPr id="0" name=""/>
        <dsp:cNvSpPr/>
      </dsp:nvSpPr>
      <dsp:spPr>
        <a:xfrm>
          <a:off x="2967865" y="2492"/>
          <a:ext cx="2207307" cy="1324384"/>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Offer</a:t>
          </a:r>
          <a:r>
            <a:rPr lang="en-US" sz="2000" b="1" kern="1200" dirty="0">
              <a:solidFill>
                <a:schemeClr val="tx1"/>
              </a:solidFill>
            </a:rPr>
            <a:t> flexibility </a:t>
          </a:r>
          <a:r>
            <a:rPr lang="en-US" sz="2000" kern="1200" dirty="0">
              <a:solidFill>
                <a:schemeClr val="tx1"/>
              </a:solidFill>
            </a:rPr>
            <a:t>and a</a:t>
          </a:r>
          <a:r>
            <a:rPr lang="en-US" sz="2000" b="1" kern="1200" dirty="0">
              <a:solidFill>
                <a:schemeClr val="tx1"/>
              </a:solidFill>
            </a:rPr>
            <a:t> wide variety of options</a:t>
          </a:r>
          <a:r>
            <a:rPr lang="en-US" sz="2000" kern="1200" dirty="0">
              <a:solidFill>
                <a:schemeClr val="tx1"/>
              </a:solidFill>
            </a:rPr>
            <a:t> </a:t>
          </a:r>
        </a:p>
      </dsp:txBody>
      <dsp:txXfrm>
        <a:off x="2967865" y="2492"/>
        <a:ext cx="2207307" cy="1324384"/>
      </dsp:txXfrm>
    </dsp:sp>
    <dsp:sp modelId="{986F0B48-D12E-C440-9C28-EBA8B177215A}">
      <dsp:nvSpPr>
        <dsp:cNvPr id="0" name=""/>
        <dsp:cNvSpPr/>
      </dsp:nvSpPr>
      <dsp:spPr>
        <a:xfrm>
          <a:off x="539827" y="1547607"/>
          <a:ext cx="2207307" cy="1324384"/>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Want </a:t>
          </a:r>
          <a:r>
            <a:rPr lang="en-US" sz="2000" b="1" kern="1200" dirty="0">
              <a:solidFill>
                <a:schemeClr val="tx1"/>
              </a:solidFill>
            </a:rPr>
            <a:t>clear expectations </a:t>
          </a:r>
          <a:r>
            <a:rPr lang="en-US" sz="2000" kern="1200" dirty="0">
              <a:solidFill>
                <a:schemeClr val="tx1"/>
              </a:solidFill>
            </a:rPr>
            <a:t>of time, tasks and training</a:t>
          </a:r>
        </a:p>
      </dsp:txBody>
      <dsp:txXfrm>
        <a:off x="539827" y="1547607"/>
        <a:ext cx="2207307" cy="1324384"/>
      </dsp:txXfrm>
    </dsp:sp>
    <dsp:sp modelId="{85CE147E-C18C-144D-9834-F8B51B02F207}">
      <dsp:nvSpPr>
        <dsp:cNvPr id="0" name=""/>
        <dsp:cNvSpPr/>
      </dsp:nvSpPr>
      <dsp:spPr>
        <a:xfrm>
          <a:off x="2967865" y="1547607"/>
          <a:ext cx="2207307" cy="1324384"/>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Show them </a:t>
          </a:r>
          <a:r>
            <a:rPr lang="en-US" sz="2000" b="1" kern="1200" dirty="0">
              <a:solidFill>
                <a:schemeClr val="tx1"/>
              </a:solidFill>
            </a:rPr>
            <a:t>impact</a:t>
          </a:r>
          <a:r>
            <a:rPr lang="en-US" sz="2000" kern="1200" dirty="0">
              <a:solidFill>
                <a:schemeClr val="tx1"/>
              </a:solidFill>
            </a:rPr>
            <a:t> </a:t>
          </a:r>
          <a:r>
            <a:rPr lang="en-US" sz="2000" b="1" kern="1200" dirty="0">
              <a:solidFill>
                <a:schemeClr val="tx1"/>
              </a:solidFill>
            </a:rPr>
            <a:t>on mission</a:t>
          </a:r>
          <a:r>
            <a:rPr lang="en-US" sz="2000" kern="1200" dirty="0">
              <a:solidFill>
                <a:schemeClr val="tx1"/>
              </a:solidFill>
            </a:rPr>
            <a:t> -- how will their work </a:t>
          </a:r>
          <a:r>
            <a:rPr lang="en-US" sz="2000" b="1" kern="1200" dirty="0">
              <a:solidFill>
                <a:schemeClr val="tx1"/>
              </a:solidFill>
            </a:rPr>
            <a:t>make a difference</a:t>
          </a:r>
          <a:r>
            <a:rPr lang="en-US" sz="2000" kern="1200" dirty="0">
              <a:solidFill>
                <a:schemeClr val="tx1"/>
              </a:solidFill>
            </a:rPr>
            <a:t>? </a:t>
          </a:r>
          <a:endParaRPr lang="en-US" sz="2000" kern="1200" dirty="0"/>
        </a:p>
      </dsp:txBody>
      <dsp:txXfrm>
        <a:off x="2967865" y="1547607"/>
        <a:ext cx="2207307" cy="1324384"/>
      </dsp:txXfrm>
    </dsp:sp>
    <dsp:sp modelId="{A82B913B-6393-DA44-8D9F-6C11126FA2CC}">
      <dsp:nvSpPr>
        <dsp:cNvPr id="0" name=""/>
        <dsp:cNvSpPr/>
      </dsp:nvSpPr>
      <dsp:spPr>
        <a:xfrm>
          <a:off x="1753846" y="3092722"/>
          <a:ext cx="2207307" cy="1324384"/>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Beyond volunteer management -- </a:t>
          </a:r>
          <a:r>
            <a:rPr lang="en-US" sz="2000" b="1" kern="1200" dirty="0">
              <a:solidFill>
                <a:schemeClr val="tx1"/>
              </a:solidFill>
            </a:rPr>
            <a:t>engagement</a:t>
          </a:r>
          <a:r>
            <a:rPr lang="en-US" sz="2000" kern="1200" dirty="0">
              <a:solidFill>
                <a:schemeClr val="tx1"/>
              </a:solidFill>
            </a:rPr>
            <a:t> in </a:t>
          </a:r>
          <a:r>
            <a:rPr lang="en-US" sz="2000" b="1" kern="1200" dirty="0">
              <a:solidFill>
                <a:schemeClr val="tx1"/>
              </a:solidFill>
            </a:rPr>
            <a:t>meaningful</a:t>
          </a:r>
          <a:r>
            <a:rPr lang="en-US" sz="2000" kern="1200" dirty="0">
              <a:solidFill>
                <a:schemeClr val="tx1"/>
              </a:solidFill>
            </a:rPr>
            <a:t> ways</a:t>
          </a:r>
          <a:endParaRPr lang="en-US" sz="2000" kern="1200" dirty="0"/>
        </a:p>
      </dsp:txBody>
      <dsp:txXfrm>
        <a:off x="1753846" y="3092722"/>
        <a:ext cx="2207307" cy="1324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CDA21-0386-934B-8BCF-ACE760CB1555}">
      <dsp:nvSpPr>
        <dsp:cNvPr id="0" name=""/>
        <dsp:cNvSpPr/>
      </dsp:nvSpPr>
      <dsp:spPr>
        <a:xfrm>
          <a:off x="0" y="4136466"/>
          <a:ext cx="4033838" cy="38784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Gain Experience</a:t>
          </a:r>
        </a:p>
      </dsp:txBody>
      <dsp:txXfrm>
        <a:off x="0" y="4136466"/>
        <a:ext cx="4033838" cy="387844"/>
      </dsp:txXfrm>
    </dsp:sp>
    <dsp:sp modelId="{A36B39BF-72DA-CC46-9C25-72E3325B46BA}">
      <dsp:nvSpPr>
        <dsp:cNvPr id="0" name=""/>
        <dsp:cNvSpPr/>
      </dsp:nvSpPr>
      <dsp:spPr>
        <a:xfrm rot="10800000">
          <a:off x="0" y="3545778"/>
          <a:ext cx="4033838" cy="596505"/>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Make Contacts</a:t>
          </a:r>
        </a:p>
      </dsp:txBody>
      <dsp:txXfrm rot="10800000">
        <a:off x="0" y="3545778"/>
        <a:ext cx="4033838" cy="387591"/>
      </dsp:txXfrm>
    </dsp:sp>
    <dsp:sp modelId="{1E74822C-B769-9246-922D-C2FCB75A1912}">
      <dsp:nvSpPr>
        <dsp:cNvPr id="0" name=""/>
        <dsp:cNvSpPr/>
      </dsp:nvSpPr>
      <dsp:spPr>
        <a:xfrm rot="10800000">
          <a:off x="0" y="2955090"/>
          <a:ext cx="4033838" cy="596505"/>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Keep Busy</a:t>
          </a:r>
        </a:p>
      </dsp:txBody>
      <dsp:txXfrm rot="10800000">
        <a:off x="0" y="2955090"/>
        <a:ext cx="4033838" cy="387591"/>
      </dsp:txXfrm>
    </dsp:sp>
    <dsp:sp modelId="{C492140F-F678-9C44-B3EE-35A8427EA41F}">
      <dsp:nvSpPr>
        <dsp:cNvPr id="0" name=""/>
        <dsp:cNvSpPr/>
      </dsp:nvSpPr>
      <dsp:spPr>
        <a:xfrm rot="10800000">
          <a:off x="0" y="2384952"/>
          <a:ext cx="4033838" cy="596505"/>
        </a:xfrm>
        <a:prstGeom prst="upArrowCallou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Meet People</a:t>
          </a:r>
        </a:p>
      </dsp:txBody>
      <dsp:txXfrm rot="10800000">
        <a:off x="0" y="2384952"/>
        <a:ext cx="4033838" cy="387591"/>
      </dsp:txXfrm>
    </dsp:sp>
    <dsp:sp modelId="{FCB0AE02-102E-6847-84BD-A8F6CC5761DE}">
      <dsp:nvSpPr>
        <dsp:cNvPr id="0" name=""/>
        <dsp:cNvSpPr/>
      </dsp:nvSpPr>
      <dsp:spPr>
        <a:xfrm rot="10800000">
          <a:off x="0" y="1773715"/>
          <a:ext cx="4033838" cy="596505"/>
        </a:xfrm>
        <a:prstGeom prst="upArrowCallou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“Give Back”</a:t>
          </a:r>
        </a:p>
      </dsp:txBody>
      <dsp:txXfrm rot="10800000">
        <a:off x="0" y="1773715"/>
        <a:ext cx="4033838" cy="387591"/>
      </dsp:txXfrm>
    </dsp:sp>
    <dsp:sp modelId="{DDA9ECC0-8560-0244-BA69-3E7F482BF89B}">
      <dsp:nvSpPr>
        <dsp:cNvPr id="0" name=""/>
        <dsp:cNvSpPr/>
      </dsp:nvSpPr>
      <dsp:spPr>
        <a:xfrm rot="10800000">
          <a:off x="0" y="1183027"/>
          <a:ext cx="4033838" cy="596505"/>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Learn New Skills</a:t>
          </a:r>
        </a:p>
      </dsp:txBody>
      <dsp:txXfrm rot="10800000">
        <a:off x="0" y="1183027"/>
        <a:ext cx="4033838" cy="387591"/>
      </dsp:txXfrm>
    </dsp:sp>
    <dsp:sp modelId="{7356B7D7-0265-B94D-B3C8-0A1A1BA6AF92}">
      <dsp:nvSpPr>
        <dsp:cNvPr id="0" name=""/>
        <dsp:cNvSpPr/>
      </dsp:nvSpPr>
      <dsp:spPr>
        <a:xfrm rot="10800000">
          <a:off x="0" y="592339"/>
          <a:ext cx="4033838" cy="596505"/>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Share Skills</a:t>
          </a:r>
        </a:p>
      </dsp:txBody>
      <dsp:txXfrm rot="10800000">
        <a:off x="0" y="592339"/>
        <a:ext cx="4033838" cy="387591"/>
      </dsp:txXfrm>
    </dsp:sp>
    <dsp:sp modelId="{E1CE2EB3-F1E5-9A48-A945-E4312D0B99FC}">
      <dsp:nvSpPr>
        <dsp:cNvPr id="0" name=""/>
        <dsp:cNvSpPr/>
      </dsp:nvSpPr>
      <dsp:spPr>
        <a:xfrm rot="10800000">
          <a:off x="0" y="1651"/>
          <a:ext cx="4033838" cy="596505"/>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Feel Needed</a:t>
          </a:r>
        </a:p>
      </dsp:txBody>
      <dsp:txXfrm rot="10800000">
        <a:off x="0" y="1651"/>
        <a:ext cx="4033838" cy="387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216DB-AB52-D54E-8CAF-ED97937F945B}">
      <dsp:nvSpPr>
        <dsp:cNvPr id="0" name=""/>
        <dsp:cNvSpPr/>
      </dsp:nvSpPr>
      <dsp:spPr>
        <a:xfrm>
          <a:off x="0" y="4136466"/>
          <a:ext cx="4033837" cy="38784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Because Asked</a:t>
          </a:r>
        </a:p>
      </dsp:txBody>
      <dsp:txXfrm>
        <a:off x="0" y="4136466"/>
        <a:ext cx="4033837" cy="387844"/>
      </dsp:txXfrm>
    </dsp:sp>
    <dsp:sp modelId="{2B53C191-AC33-BA40-BA65-4A7E973B37BF}">
      <dsp:nvSpPr>
        <dsp:cNvPr id="0" name=""/>
        <dsp:cNvSpPr/>
      </dsp:nvSpPr>
      <dsp:spPr>
        <a:xfrm rot="10800000">
          <a:off x="0" y="3545778"/>
          <a:ext cx="4033837" cy="596505"/>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Gain Status</a:t>
          </a:r>
        </a:p>
      </dsp:txBody>
      <dsp:txXfrm rot="10800000">
        <a:off x="0" y="3545778"/>
        <a:ext cx="4033837" cy="387591"/>
      </dsp:txXfrm>
    </dsp:sp>
    <dsp:sp modelId="{DB191B71-A1EE-9B45-8B00-3DF222604A2C}">
      <dsp:nvSpPr>
        <dsp:cNvPr id="0" name=""/>
        <dsp:cNvSpPr/>
      </dsp:nvSpPr>
      <dsp:spPr>
        <a:xfrm rot="10800000">
          <a:off x="0" y="2955090"/>
          <a:ext cx="4033837" cy="596505"/>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Boss Expects It</a:t>
          </a:r>
        </a:p>
      </dsp:txBody>
      <dsp:txXfrm rot="10800000">
        <a:off x="0" y="2955090"/>
        <a:ext cx="4033837" cy="387591"/>
      </dsp:txXfrm>
    </dsp:sp>
    <dsp:sp modelId="{C8C9289D-73AF-584B-9E4E-DCF767C01D89}">
      <dsp:nvSpPr>
        <dsp:cNvPr id="0" name=""/>
        <dsp:cNvSpPr/>
      </dsp:nvSpPr>
      <dsp:spPr>
        <a:xfrm rot="10800000">
          <a:off x="0" y="2364402"/>
          <a:ext cx="4033837" cy="596505"/>
        </a:xfrm>
        <a:prstGeom prst="upArrowCallou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Try New Ways</a:t>
          </a:r>
        </a:p>
      </dsp:txBody>
      <dsp:txXfrm rot="10800000">
        <a:off x="0" y="2364402"/>
        <a:ext cx="4033837" cy="387591"/>
      </dsp:txXfrm>
    </dsp:sp>
    <dsp:sp modelId="{B4C19716-84A8-D942-9901-46F07471ECA9}">
      <dsp:nvSpPr>
        <dsp:cNvPr id="0" name=""/>
        <dsp:cNvSpPr/>
      </dsp:nvSpPr>
      <dsp:spPr>
        <a:xfrm rot="10800000">
          <a:off x="0" y="1773715"/>
          <a:ext cx="4033837" cy="596505"/>
        </a:xfrm>
        <a:prstGeom prst="upArrowCallou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Feel Challenged</a:t>
          </a:r>
        </a:p>
      </dsp:txBody>
      <dsp:txXfrm rot="10800000">
        <a:off x="0" y="1773715"/>
        <a:ext cx="4033837" cy="387591"/>
      </dsp:txXfrm>
    </dsp:sp>
    <dsp:sp modelId="{D316AFEA-03A7-3343-A136-880B706D1B1C}">
      <dsp:nvSpPr>
        <dsp:cNvPr id="0" name=""/>
        <dsp:cNvSpPr/>
      </dsp:nvSpPr>
      <dsp:spPr>
        <a:xfrm rot="10800000">
          <a:off x="0" y="1183027"/>
          <a:ext cx="4033837" cy="596505"/>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Committed to Cause</a:t>
          </a:r>
        </a:p>
      </dsp:txBody>
      <dsp:txXfrm rot="10800000">
        <a:off x="0" y="1183027"/>
        <a:ext cx="4033837" cy="387591"/>
      </dsp:txXfrm>
    </dsp:sp>
    <dsp:sp modelId="{8C470A02-F5F1-F344-992E-0E7249D14BCC}">
      <dsp:nvSpPr>
        <dsp:cNvPr id="0" name=""/>
        <dsp:cNvSpPr/>
      </dsp:nvSpPr>
      <dsp:spPr>
        <a:xfrm rot="10800000">
          <a:off x="0" y="592339"/>
          <a:ext cx="4033837" cy="596505"/>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Explore a Career</a:t>
          </a:r>
        </a:p>
      </dsp:txBody>
      <dsp:txXfrm rot="10800000">
        <a:off x="0" y="592339"/>
        <a:ext cx="4033837" cy="387591"/>
      </dsp:txXfrm>
    </dsp:sp>
    <dsp:sp modelId="{4F95448B-04F5-FC4B-85C6-B7E35FF8248A}">
      <dsp:nvSpPr>
        <dsp:cNvPr id="0" name=""/>
        <dsp:cNvSpPr/>
      </dsp:nvSpPr>
      <dsp:spPr>
        <a:xfrm rot="10800000">
          <a:off x="0" y="1651"/>
          <a:ext cx="4033837" cy="596505"/>
        </a:xfrm>
        <a:prstGeom prst="upArrowCallou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rPr>
            <a:t>New Community</a:t>
          </a:r>
        </a:p>
      </dsp:txBody>
      <dsp:txXfrm rot="10800000">
        <a:off x="0" y="1651"/>
        <a:ext cx="4033837" cy="387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80302-3ADC-6542-AA8D-5446587CE594}">
      <dsp:nvSpPr>
        <dsp:cNvPr id="0" name=""/>
        <dsp:cNvSpPr/>
      </dsp:nvSpPr>
      <dsp:spPr>
        <a:xfrm>
          <a:off x="2381052" y="1232661"/>
          <a:ext cx="515082" cy="91440"/>
        </a:xfrm>
        <a:custGeom>
          <a:avLst/>
          <a:gdLst/>
          <a:ahLst/>
          <a:cxnLst/>
          <a:rect l="0" t="0" r="0" b="0"/>
          <a:pathLst>
            <a:path>
              <a:moveTo>
                <a:pt x="0" y="45720"/>
              </a:moveTo>
              <a:lnTo>
                <a:pt x="51508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2624951" y="1275649"/>
        <a:ext cx="27284" cy="5462"/>
      </dsp:txXfrm>
    </dsp:sp>
    <dsp:sp modelId="{5874CED1-3233-8B4C-98D7-DE11EBADDF5A}">
      <dsp:nvSpPr>
        <dsp:cNvPr id="0" name=""/>
        <dsp:cNvSpPr/>
      </dsp:nvSpPr>
      <dsp:spPr>
        <a:xfrm>
          <a:off x="10321" y="566621"/>
          <a:ext cx="2372531" cy="142351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Clarifies Expectations &amp; Co-Worker Roles</a:t>
          </a:r>
        </a:p>
      </dsp:txBody>
      <dsp:txXfrm>
        <a:off x="10321" y="566621"/>
        <a:ext cx="2372531" cy="1423518"/>
      </dsp:txXfrm>
    </dsp:sp>
    <dsp:sp modelId="{2AF1EF22-3CFC-804D-8465-4557CC940E63}">
      <dsp:nvSpPr>
        <dsp:cNvPr id="0" name=""/>
        <dsp:cNvSpPr/>
      </dsp:nvSpPr>
      <dsp:spPr>
        <a:xfrm>
          <a:off x="5299265" y="1232661"/>
          <a:ext cx="515082" cy="91440"/>
        </a:xfrm>
        <a:custGeom>
          <a:avLst/>
          <a:gdLst/>
          <a:ahLst/>
          <a:cxnLst/>
          <a:rect l="0" t="0" r="0" b="0"/>
          <a:pathLst>
            <a:path>
              <a:moveTo>
                <a:pt x="0" y="45720"/>
              </a:moveTo>
              <a:lnTo>
                <a:pt x="51508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5543164" y="1275649"/>
        <a:ext cx="27284" cy="5462"/>
      </dsp:txXfrm>
    </dsp:sp>
    <dsp:sp modelId="{4AD23617-C954-3D4E-8F4C-78A91D1BA199}">
      <dsp:nvSpPr>
        <dsp:cNvPr id="0" name=""/>
        <dsp:cNvSpPr/>
      </dsp:nvSpPr>
      <dsp:spPr>
        <a:xfrm>
          <a:off x="2928534" y="566621"/>
          <a:ext cx="2372531" cy="1423518"/>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Primary Recruitment and Placement Tool</a:t>
          </a:r>
        </a:p>
      </dsp:txBody>
      <dsp:txXfrm>
        <a:off x="2928534" y="566621"/>
        <a:ext cx="2372531" cy="1423518"/>
      </dsp:txXfrm>
    </dsp:sp>
    <dsp:sp modelId="{925AF1E0-9F4B-E848-9555-FE928E330EBA}">
      <dsp:nvSpPr>
        <dsp:cNvPr id="0" name=""/>
        <dsp:cNvSpPr/>
      </dsp:nvSpPr>
      <dsp:spPr>
        <a:xfrm>
          <a:off x="1196586" y="1988340"/>
          <a:ext cx="5836426" cy="515082"/>
        </a:xfrm>
        <a:custGeom>
          <a:avLst/>
          <a:gdLst/>
          <a:ahLst/>
          <a:cxnLst/>
          <a:rect l="0" t="0" r="0" b="0"/>
          <a:pathLst>
            <a:path>
              <a:moveTo>
                <a:pt x="5836426" y="0"/>
              </a:moveTo>
              <a:lnTo>
                <a:pt x="5836426" y="274641"/>
              </a:lnTo>
              <a:lnTo>
                <a:pt x="0" y="274641"/>
              </a:lnTo>
              <a:lnTo>
                <a:pt x="0" y="515082"/>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3968252" y="2243150"/>
        <a:ext cx="293094" cy="5462"/>
      </dsp:txXfrm>
    </dsp:sp>
    <dsp:sp modelId="{DBD660F7-2183-DB45-816D-1B03E8D89F9B}">
      <dsp:nvSpPr>
        <dsp:cNvPr id="0" name=""/>
        <dsp:cNvSpPr/>
      </dsp:nvSpPr>
      <dsp:spPr>
        <a:xfrm>
          <a:off x="5846747" y="566621"/>
          <a:ext cx="2372531" cy="1423518"/>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Avoids Problems/Basis for Engagement</a:t>
          </a:r>
        </a:p>
      </dsp:txBody>
      <dsp:txXfrm>
        <a:off x="5846747" y="566621"/>
        <a:ext cx="2372531" cy="1423518"/>
      </dsp:txXfrm>
    </dsp:sp>
    <dsp:sp modelId="{6ACDCB1B-E0B8-ED49-95B1-56BE759766C2}">
      <dsp:nvSpPr>
        <dsp:cNvPr id="0" name=""/>
        <dsp:cNvSpPr/>
      </dsp:nvSpPr>
      <dsp:spPr>
        <a:xfrm>
          <a:off x="2381052" y="3201861"/>
          <a:ext cx="515082" cy="91440"/>
        </a:xfrm>
        <a:custGeom>
          <a:avLst/>
          <a:gdLst/>
          <a:ahLst/>
          <a:cxnLst/>
          <a:rect l="0" t="0" r="0" b="0"/>
          <a:pathLst>
            <a:path>
              <a:moveTo>
                <a:pt x="0" y="45720"/>
              </a:moveTo>
              <a:lnTo>
                <a:pt x="51508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2624951" y="3244850"/>
        <a:ext cx="27284" cy="5462"/>
      </dsp:txXfrm>
    </dsp:sp>
    <dsp:sp modelId="{BF8003A7-E389-9440-B725-DC6CB413DBC4}">
      <dsp:nvSpPr>
        <dsp:cNvPr id="0" name=""/>
        <dsp:cNvSpPr/>
      </dsp:nvSpPr>
      <dsp:spPr>
        <a:xfrm>
          <a:off x="10321" y="2535822"/>
          <a:ext cx="2372531" cy="1423518"/>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Best Planning Tool - What’s needed? </a:t>
          </a:r>
        </a:p>
      </dsp:txBody>
      <dsp:txXfrm>
        <a:off x="10321" y="2535822"/>
        <a:ext cx="2372531" cy="1423518"/>
      </dsp:txXfrm>
    </dsp:sp>
    <dsp:sp modelId="{F63EB90B-D910-354A-9C75-7658974B1BA3}">
      <dsp:nvSpPr>
        <dsp:cNvPr id="0" name=""/>
        <dsp:cNvSpPr/>
      </dsp:nvSpPr>
      <dsp:spPr>
        <a:xfrm>
          <a:off x="5299265" y="3201861"/>
          <a:ext cx="515082" cy="91440"/>
        </a:xfrm>
        <a:custGeom>
          <a:avLst/>
          <a:gdLst/>
          <a:ahLst/>
          <a:cxnLst/>
          <a:rect l="0" t="0" r="0" b="0"/>
          <a:pathLst>
            <a:path>
              <a:moveTo>
                <a:pt x="0" y="45720"/>
              </a:moveTo>
              <a:lnTo>
                <a:pt x="51508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3164" y="3244850"/>
        <a:ext cx="27284" cy="5462"/>
      </dsp:txXfrm>
    </dsp:sp>
    <dsp:sp modelId="{3BC0DE8A-67D2-1142-AC46-B3B79D189A5E}">
      <dsp:nvSpPr>
        <dsp:cNvPr id="0" name=""/>
        <dsp:cNvSpPr/>
      </dsp:nvSpPr>
      <dsp:spPr>
        <a:xfrm>
          <a:off x="2928534" y="2535822"/>
          <a:ext cx="2372531" cy="1423518"/>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Is it Volunteer Centered? Utilize Skills?   </a:t>
          </a:r>
        </a:p>
      </dsp:txBody>
      <dsp:txXfrm>
        <a:off x="2928534" y="2535822"/>
        <a:ext cx="2372531" cy="1423518"/>
      </dsp:txXfrm>
    </dsp:sp>
    <dsp:sp modelId="{90842E88-BBEB-3A4C-857A-B7CF6C2F5171}">
      <dsp:nvSpPr>
        <dsp:cNvPr id="0" name=""/>
        <dsp:cNvSpPr/>
      </dsp:nvSpPr>
      <dsp:spPr>
        <a:xfrm>
          <a:off x="5846747" y="2535822"/>
          <a:ext cx="2372531" cy="142351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How Does It Impact Your Mission/Make a Difference?</a:t>
          </a:r>
        </a:p>
      </dsp:txBody>
      <dsp:txXfrm>
        <a:off x="5846747" y="2535822"/>
        <a:ext cx="2372531" cy="1423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B4B3A-EF3E-9749-B728-BC5211C1AFCC}">
      <dsp:nvSpPr>
        <dsp:cNvPr id="0" name=""/>
        <dsp:cNvSpPr/>
      </dsp:nvSpPr>
      <dsp:spPr>
        <a:xfrm>
          <a:off x="0" y="591343"/>
          <a:ext cx="2571749" cy="154305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 </a:t>
          </a:r>
          <a:r>
            <a:rPr lang="en-US" sz="2400" kern="1200" dirty="0">
              <a:solidFill>
                <a:schemeClr val="tx1"/>
              </a:solidFill>
            </a:rPr>
            <a:t>Don’t Sit Alone in Your Office</a:t>
          </a:r>
        </a:p>
      </dsp:txBody>
      <dsp:txXfrm>
        <a:off x="0" y="591343"/>
        <a:ext cx="2571749" cy="1543050"/>
      </dsp:txXfrm>
    </dsp:sp>
    <dsp:sp modelId="{CE2AD1DE-D98C-F045-8E3E-3DC08E81B498}">
      <dsp:nvSpPr>
        <dsp:cNvPr id="0" name=""/>
        <dsp:cNvSpPr/>
      </dsp:nvSpPr>
      <dsp:spPr>
        <a:xfrm>
          <a:off x="2828925" y="591343"/>
          <a:ext cx="2571749" cy="154305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Be Sure What You’ve Written is Realistic</a:t>
          </a:r>
        </a:p>
      </dsp:txBody>
      <dsp:txXfrm>
        <a:off x="2828925" y="591343"/>
        <a:ext cx="2571749" cy="1543050"/>
      </dsp:txXfrm>
    </dsp:sp>
    <dsp:sp modelId="{2B597603-C6BD-F04A-B1F5-0497C3A49559}">
      <dsp:nvSpPr>
        <dsp:cNvPr id="0" name=""/>
        <dsp:cNvSpPr/>
      </dsp:nvSpPr>
      <dsp:spPr>
        <a:xfrm>
          <a:off x="5657849" y="591343"/>
          <a:ext cx="2571749" cy="1543050"/>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Include Enough Information to Get the Right Person</a:t>
          </a:r>
        </a:p>
      </dsp:txBody>
      <dsp:txXfrm>
        <a:off x="5657849" y="591343"/>
        <a:ext cx="2571749" cy="1543050"/>
      </dsp:txXfrm>
    </dsp:sp>
    <dsp:sp modelId="{16370319-08B5-E24E-BFA6-2E812B051B26}">
      <dsp:nvSpPr>
        <dsp:cNvPr id="0" name=""/>
        <dsp:cNvSpPr/>
      </dsp:nvSpPr>
      <dsp:spPr>
        <a:xfrm>
          <a:off x="0" y="2391569"/>
          <a:ext cx="2571749" cy="154305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Think Strategically: What Do You NEED?</a:t>
          </a:r>
        </a:p>
      </dsp:txBody>
      <dsp:txXfrm>
        <a:off x="0" y="2391569"/>
        <a:ext cx="2571749" cy="1543050"/>
      </dsp:txXfrm>
    </dsp:sp>
    <dsp:sp modelId="{C9B5273D-6384-FE41-BDF0-6621A06F90E4}">
      <dsp:nvSpPr>
        <dsp:cNvPr id="0" name=""/>
        <dsp:cNvSpPr/>
      </dsp:nvSpPr>
      <dsp:spPr>
        <a:xfrm>
          <a:off x="2828925" y="2391569"/>
          <a:ext cx="2571749" cy="1543050"/>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Consider Program Management Jobs for Volunteers</a:t>
          </a:r>
        </a:p>
      </dsp:txBody>
      <dsp:txXfrm>
        <a:off x="2828925" y="2391569"/>
        <a:ext cx="2571749" cy="1543050"/>
      </dsp:txXfrm>
    </dsp:sp>
    <dsp:sp modelId="{1079CBFA-CC8D-2B40-BA7B-F22B0FF46744}">
      <dsp:nvSpPr>
        <dsp:cNvPr id="0" name=""/>
        <dsp:cNvSpPr/>
      </dsp:nvSpPr>
      <dsp:spPr>
        <a:xfrm>
          <a:off x="5657849" y="2391569"/>
          <a:ext cx="2571749" cy="154305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Delegate Part of the Volunteer Engagement Duties</a:t>
          </a:r>
        </a:p>
      </dsp:txBody>
      <dsp:txXfrm>
        <a:off x="5657849" y="2391569"/>
        <a:ext cx="2571749" cy="154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92AD-E896-F348-810C-7DA9293D6005}">
      <dsp:nvSpPr>
        <dsp:cNvPr id="0" name=""/>
        <dsp:cNvSpPr/>
      </dsp:nvSpPr>
      <dsp:spPr>
        <a:xfrm>
          <a:off x="0" y="0"/>
          <a:ext cx="3104832" cy="81467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rPr>
            <a:t>Based on Volunteer Job Description -- WIIFM</a:t>
          </a:r>
        </a:p>
      </dsp:txBody>
      <dsp:txXfrm>
        <a:off x="23861" y="23861"/>
        <a:ext cx="2130419" cy="766951"/>
      </dsp:txXfrm>
    </dsp:sp>
    <dsp:sp modelId="{3C83D343-936B-8949-A59A-F842B3312176}">
      <dsp:nvSpPr>
        <dsp:cNvPr id="0" name=""/>
        <dsp:cNvSpPr/>
      </dsp:nvSpPr>
      <dsp:spPr>
        <a:xfrm>
          <a:off x="231854" y="927822"/>
          <a:ext cx="3104832" cy="814673"/>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rPr>
            <a:t>Not every warm body fits every position</a:t>
          </a:r>
        </a:p>
      </dsp:txBody>
      <dsp:txXfrm>
        <a:off x="255715" y="951683"/>
        <a:ext cx="2295718" cy="766951"/>
      </dsp:txXfrm>
    </dsp:sp>
    <dsp:sp modelId="{8031517B-5A55-154C-804E-5D49F372E110}">
      <dsp:nvSpPr>
        <dsp:cNvPr id="0" name=""/>
        <dsp:cNvSpPr/>
      </dsp:nvSpPr>
      <dsp:spPr>
        <a:xfrm>
          <a:off x="463708" y="1855644"/>
          <a:ext cx="3104832" cy="81467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rPr>
            <a:t>Assess Skills/Interests and make a good fit</a:t>
          </a:r>
        </a:p>
      </dsp:txBody>
      <dsp:txXfrm>
        <a:off x="487569" y="1879505"/>
        <a:ext cx="2295718" cy="766951"/>
      </dsp:txXfrm>
    </dsp:sp>
    <dsp:sp modelId="{2427C605-A8BD-B24A-9645-2057CEA7F730}">
      <dsp:nvSpPr>
        <dsp:cNvPr id="0" name=""/>
        <dsp:cNvSpPr/>
      </dsp:nvSpPr>
      <dsp:spPr>
        <a:xfrm>
          <a:off x="695563" y="2783467"/>
          <a:ext cx="3104832" cy="81467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rPr>
            <a:t>Don’t be limited to who you know -- work together</a:t>
          </a:r>
        </a:p>
      </dsp:txBody>
      <dsp:txXfrm>
        <a:off x="719424" y="2807328"/>
        <a:ext cx="2295718" cy="766951"/>
      </dsp:txXfrm>
    </dsp:sp>
    <dsp:sp modelId="{17932678-A099-E742-9C72-6C3A2B792265}">
      <dsp:nvSpPr>
        <dsp:cNvPr id="0" name=""/>
        <dsp:cNvSpPr/>
      </dsp:nvSpPr>
      <dsp:spPr>
        <a:xfrm>
          <a:off x="927417" y="3711289"/>
          <a:ext cx="3104832" cy="814673"/>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rPr>
            <a:t>Better to have vacancy than wrong volunteer</a:t>
          </a:r>
        </a:p>
      </dsp:txBody>
      <dsp:txXfrm>
        <a:off x="951278" y="3735150"/>
        <a:ext cx="2295718" cy="766951"/>
      </dsp:txXfrm>
    </dsp:sp>
    <dsp:sp modelId="{CA2BDE57-1DF1-4F43-BB89-CEFF190E7D19}">
      <dsp:nvSpPr>
        <dsp:cNvPr id="0" name=""/>
        <dsp:cNvSpPr/>
      </dsp:nvSpPr>
      <dsp:spPr>
        <a:xfrm>
          <a:off x="2575294" y="595164"/>
          <a:ext cx="529537" cy="52953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694440" y="595164"/>
        <a:ext cx="291245" cy="398477"/>
      </dsp:txXfrm>
    </dsp:sp>
    <dsp:sp modelId="{68FECC61-9A1F-764C-8926-F905A3378513}">
      <dsp:nvSpPr>
        <dsp:cNvPr id="0" name=""/>
        <dsp:cNvSpPr/>
      </dsp:nvSpPr>
      <dsp:spPr>
        <a:xfrm>
          <a:off x="2807149" y="1522986"/>
          <a:ext cx="529537" cy="52953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926295" y="1522986"/>
        <a:ext cx="291245" cy="398477"/>
      </dsp:txXfrm>
    </dsp:sp>
    <dsp:sp modelId="{3836CF4C-0BFE-5E45-A22B-13E5247308AC}">
      <dsp:nvSpPr>
        <dsp:cNvPr id="0" name=""/>
        <dsp:cNvSpPr/>
      </dsp:nvSpPr>
      <dsp:spPr>
        <a:xfrm>
          <a:off x="3039003" y="2437231"/>
          <a:ext cx="529537" cy="52953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158149" y="2437231"/>
        <a:ext cx="291245" cy="398477"/>
      </dsp:txXfrm>
    </dsp:sp>
    <dsp:sp modelId="{152C1260-78E4-9348-AC96-7CE97BE9F959}">
      <dsp:nvSpPr>
        <dsp:cNvPr id="0" name=""/>
        <dsp:cNvSpPr/>
      </dsp:nvSpPr>
      <dsp:spPr>
        <a:xfrm>
          <a:off x="3270857" y="3374105"/>
          <a:ext cx="529537" cy="529537"/>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90003" y="3374105"/>
        <a:ext cx="291245" cy="398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9B00B-478F-E649-9D9C-0C69FDEAC0EE}">
      <dsp:nvSpPr>
        <dsp:cNvPr id="0" name=""/>
        <dsp:cNvSpPr/>
      </dsp:nvSpPr>
      <dsp:spPr>
        <a:xfrm>
          <a:off x="401118" y="487783"/>
          <a:ext cx="3387090" cy="3387090"/>
        </a:xfrm>
        <a:prstGeom prst="pie">
          <a:avLst>
            <a:gd name="adj1" fmla="val 16200000"/>
            <a:gd name="adj2" fmla="val 2052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Supportive Library Director</a:t>
          </a:r>
        </a:p>
      </dsp:txBody>
      <dsp:txXfrm>
        <a:off x="2137404" y="993830"/>
        <a:ext cx="1149191" cy="786288"/>
      </dsp:txXfrm>
    </dsp:sp>
    <dsp:sp modelId="{D24380C0-698A-934F-AE9D-C1039E9DB1A5}">
      <dsp:nvSpPr>
        <dsp:cNvPr id="0" name=""/>
        <dsp:cNvSpPr/>
      </dsp:nvSpPr>
      <dsp:spPr>
        <a:xfrm>
          <a:off x="895023" y="796192"/>
          <a:ext cx="3387090" cy="3387090"/>
        </a:xfrm>
        <a:prstGeom prst="pie">
          <a:avLst>
            <a:gd name="adj1" fmla="val 20520000"/>
            <a:gd name="adj2" fmla="val 324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Start with Staff Champions</a:t>
          </a:r>
        </a:p>
      </dsp:txBody>
      <dsp:txXfrm>
        <a:off x="3108728" y="2328447"/>
        <a:ext cx="1008062" cy="850804"/>
      </dsp:txXfrm>
    </dsp:sp>
    <dsp:sp modelId="{15055A5C-AAB7-1E40-89C4-1EA321E060F1}">
      <dsp:nvSpPr>
        <dsp:cNvPr id="0" name=""/>
        <dsp:cNvSpPr/>
      </dsp:nvSpPr>
      <dsp:spPr>
        <a:xfrm>
          <a:off x="282569" y="651089"/>
          <a:ext cx="3387090" cy="3387090"/>
        </a:xfrm>
        <a:prstGeom prst="pie">
          <a:avLst>
            <a:gd name="adj1" fmla="val 3240000"/>
            <a:gd name="adj2" fmla="val 756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Be a Role Model</a:t>
          </a:r>
        </a:p>
      </dsp:txBody>
      <dsp:txXfrm>
        <a:off x="1371277" y="3191407"/>
        <a:ext cx="1209675" cy="725805"/>
      </dsp:txXfrm>
    </dsp:sp>
    <dsp:sp modelId="{A41BF850-5B67-3C4A-87A7-91766DEBA76E}">
      <dsp:nvSpPr>
        <dsp:cNvPr id="0" name=""/>
        <dsp:cNvSpPr/>
      </dsp:nvSpPr>
      <dsp:spPr>
        <a:xfrm>
          <a:off x="282569" y="651089"/>
          <a:ext cx="3387090" cy="3387090"/>
        </a:xfrm>
        <a:prstGeom prst="pie">
          <a:avLst>
            <a:gd name="adj1" fmla="val 7560000"/>
            <a:gd name="adj2" fmla="val 1188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Train  &amp; Engage Staff</a:t>
          </a:r>
        </a:p>
      </dsp:txBody>
      <dsp:txXfrm>
        <a:off x="443859" y="2183344"/>
        <a:ext cx="1008062" cy="850804"/>
      </dsp:txXfrm>
    </dsp:sp>
    <dsp:sp modelId="{C1F7EE55-BFA2-6045-87F8-D81DADD94022}">
      <dsp:nvSpPr>
        <dsp:cNvPr id="0" name=""/>
        <dsp:cNvSpPr/>
      </dsp:nvSpPr>
      <dsp:spPr>
        <a:xfrm>
          <a:off x="244041" y="726553"/>
          <a:ext cx="3464146" cy="3236161"/>
        </a:xfrm>
        <a:prstGeom prst="pie">
          <a:avLst>
            <a:gd name="adj1" fmla="val 11880000"/>
            <a:gd name="adj2" fmla="val 1620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rPr>
            <a:t>Understand Staff Perspective</a:t>
          </a:r>
        </a:p>
      </dsp:txBody>
      <dsp:txXfrm>
        <a:off x="749229" y="1219683"/>
        <a:ext cx="1175335" cy="7512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E7BCA-499E-354C-975B-7B0ECAFB557C}">
      <dsp:nvSpPr>
        <dsp:cNvPr id="0" name=""/>
        <dsp:cNvSpPr/>
      </dsp:nvSpPr>
      <dsp:spPr>
        <a:xfrm>
          <a:off x="835562" y="2209"/>
          <a:ext cx="2361125" cy="82209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Regular </a:t>
          </a:r>
          <a:r>
            <a:rPr lang="en-US" sz="2000" kern="1200" dirty="0" err="1"/>
            <a:t>VolunteerMatch</a:t>
          </a:r>
          <a:endParaRPr lang="en-US" sz="2000" kern="1200" dirty="0"/>
        </a:p>
      </dsp:txBody>
      <dsp:txXfrm>
        <a:off x="859640" y="26287"/>
        <a:ext cx="2312969" cy="773942"/>
      </dsp:txXfrm>
    </dsp:sp>
    <dsp:sp modelId="{324D609D-21D9-6244-A668-29249F4C12B4}">
      <dsp:nvSpPr>
        <dsp:cNvPr id="0" name=""/>
        <dsp:cNvSpPr/>
      </dsp:nvSpPr>
      <dsp:spPr>
        <a:xfrm rot="5400000">
          <a:off x="1861981" y="844861"/>
          <a:ext cx="308287" cy="369944"/>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05142" y="875689"/>
        <a:ext cx="221966" cy="215801"/>
      </dsp:txXfrm>
    </dsp:sp>
    <dsp:sp modelId="{539006EE-3DA9-DF40-B311-E207DEEE081A}">
      <dsp:nvSpPr>
        <dsp:cNvPr id="0" name=""/>
        <dsp:cNvSpPr/>
      </dsp:nvSpPr>
      <dsp:spPr>
        <a:xfrm>
          <a:off x="835562" y="1235358"/>
          <a:ext cx="2361125" cy="822098"/>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Widget</a:t>
          </a:r>
        </a:p>
      </dsp:txBody>
      <dsp:txXfrm>
        <a:off x="859640" y="1259436"/>
        <a:ext cx="2312969" cy="773942"/>
      </dsp:txXfrm>
    </dsp:sp>
    <dsp:sp modelId="{2259DA72-A4C3-E94A-9172-4A7E50AB3458}">
      <dsp:nvSpPr>
        <dsp:cNvPr id="0" name=""/>
        <dsp:cNvSpPr/>
      </dsp:nvSpPr>
      <dsp:spPr>
        <a:xfrm rot="5400000">
          <a:off x="1861981" y="2078009"/>
          <a:ext cx="308287" cy="369944"/>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05142" y="2108837"/>
        <a:ext cx="221966" cy="215801"/>
      </dsp:txXfrm>
    </dsp:sp>
    <dsp:sp modelId="{6F635E64-F60D-0446-941C-C89FF4EE28BA}">
      <dsp:nvSpPr>
        <dsp:cNvPr id="0" name=""/>
        <dsp:cNvSpPr/>
      </dsp:nvSpPr>
      <dsp:spPr>
        <a:xfrm>
          <a:off x="835562" y="2468506"/>
          <a:ext cx="2361125" cy="82209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Libraries "Hub"</a:t>
          </a:r>
        </a:p>
      </dsp:txBody>
      <dsp:txXfrm>
        <a:off x="859640" y="2492584"/>
        <a:ext cx="2312969" cy="773942"/>
      </dsp:txXfrm>
    </dsp:sp>
    <dsp:sp modelId="{D3C1B269-6AAD-8E42-B089-CDBDF8883A05}">
      <dsp:nvSpPr>
        <dsp:cNvPr id="0" name=""/>
        <dsp:cNvSpPr/>
      </dsp:nvSpPr>
      <dsp:spPr>
        <a:xfrm rot="5400000">
          <a:off x="1861981" y="3311157"/>
          <a:ext cx="308287" cy="369944"/>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1905142" y="3341985"/>
        <a:ext cx="221966" cy="215801"/>
      </dsp:txXfrm>
    </dsp:sp>
    <dsp:sp modelId="{12BE3E9F-0391-9940-AFBD-02E0F705BE16}">
      <dsp:nvSpPr>
        <dsp:cNvPr id="0" name=""/>
        <dsp:cNvSpPr/>
      </dsp:nvSpPr>
      <dsp:spPr>
        <a:xfrm>
          <a:off x="835562" y="3701654"/>
          <a:ext cx="2361125" cy="822098"/>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Upgraded “Premium” Accounts</a:t>
          </a:r>
        </a:p>
      </dsp:txBody>
      <dsp:txXfrm>
        <a:off x="859640" y="3725732"/>
        <a:ext cx="2312969" cy="773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EFCEA5-FC92-9E47-9893-2669D70D5F23}" type="datetimeFigureOut">
              <a:rPr lang="en-US" smtClean="0"/>
              <a:t>11/30/22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9FF04-4236-3F44-9D7D-A142D4EDA691}" type="slidenum">
              <a:rPr lang="en-US" smtClean="0"/>
              <a:t>‹#›</a:t>
            </a:fld>
            <a:endParaRPr lang="en-US"/>
          </a:p>
        </p:txBody>
      </p:sp>
    </p:spTree>
    <p:extLst>
      <p:ext uri="{BB962C8B-B14F-4D97-AF65-F5344CB8AC3E}">
        <p14:creationId xmlns:p14="http://schemas.microsoft.com/office/powerpoint/2010/main" val="1677108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E65B8-5EC3-DC41-A0D1-D0E239C7C875}" type="datetimeFigureOut">
              <a:rPr lang="en-US" smtClean="0"/>
              <a:pPr/>
              <a:t>11/30/22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BF278-0204-234D-BA7E-EA67832F0B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6FBBF278-0204-234D-BA7E-EA67832F0B5B}" type="slidenum">
              <a:rPr lang="en-US" smtClean="0"/>
              <a:pPr/>
              <a:t>1</a:t>
            </a:fld>
            <a:endParaRPr lang="en-US"/>
          </a:p>
        </p:txBody>
      </p:sp>
    </p:spTree>
    <p:extLst>
      <p:ext uri="{BB962C8B-B14F-4D97-AF65-F5344CB8AC3E}">
        <p14:creationId xmlns:p14="http://schemas.microsoft.com/office/powerpoint/2010/main" val="92940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1" dirty="0"/>
              <a:t>							</a:t>
            </a:r>
          </a:p>
        </p:txBody>
      </p:sp>
      <p:sp>
        <p:nvSpPr>
          <p:cNvPr id="4" name="Slide Number Placeholder 3"/>
          <p:cNvSpPr>
            <a:spLocks noGrp="1"/>
          </p:cNvSpPr>
          <p:nvPr>
            <p:ph type="sldNum" sz="quarter" idx="5"/>
          </p:nvPr>
        </p:nvSpPr>
        <p:spPr/>
        <p:txBody>
          <a:bodyPr/>
          <a:lstStyle/>
          <a:p>
            <a:fld id="{6FBBF278-0204-234D-BA7E-EA67832F0B5B}" type="slidenum">
              <a:rPr lang="en-US" smtClean="0"/>
              <a:pPr/>
              <a:t>10</a:t>
            </a:fld>
            <a:endParaRPr lang="en-US"/>
          </a:p>
        </p:txBody>
      </p:sp>
    </p:spTree>
    <p:extLst>
      <p:ext uri="{BB962C8B-B14F-4D97-AF65-F5344CB8AC3E}">
        <p14:creationId xmlns:p14="http://schemas.microsoft.com/office/powerpoint/2010/main" val="271998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BBF278-0204-234D-BA7E-EA67832F0B5B}" type="slidenum">
              <a:rPr lang="en-US" smtClean="0"/>
              <a:pPr/>
              <a:t>11</a:t>
            </a:fld>
            <a:endParaRPr lang="en-US"/>
          </a:p>
        </p:txBody>
      </p:sp>
    </p:spTree>
    <p:extLst>
      <p:ext uri="{BB962C8B-B14F-4D97-AF65-F5344CB8AC3E}">
        <p14:creationId xmlns:p14="http://schemas.microsoft.com/office/powerpoint/2010/main" val="252578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2800" y="4342606"/>
            <a:ext cx="5486400" cy="4114800"/>
          </a:xfrm>
        </p:spPr>
        <p:txBody>
          <a:bodyPr/>
          <a:lstStyle/>
          <a:p>
            <a:endParaRPr lang="en-US" dirty="0"/>
          </a:p>
        </p:txBody>
      </p:sp>
      <p:sp>
        <p:nvSpPr>
          <p:cNvPr id="4" name="Slide Number Placeholder 3"/>
          <p:cNvSpPr>
            <a:spLocks noGrp="1"/>
          </p:cNvSpPr>
          <p:nvPr>
            <p:ph type="sldNum" sz="quarter" idx="5"/>
          </p:nvPr>
        </p:nvSpPr>
        <p:spPr/>
        <p:txBody>
          <a:bodyPr/>
          <a:lstStyle/>
          <a:p>
            <a:fld id="{6FBBF278-0204-234D-BA7E-EA67832F0B5B}" type="slidenum">
              <a:rPr lang="en-US" smtClean="0"/>
              <a:pPr/>
              <a:t>12</a:t>
            </a:fld>
            <a:endParaRPr lang="en-US"/>
          </a:p>
        </p:txBody>
      </p:sp>
    </p:spTree>
    <p:extLst>
      <p:ext uri="{BB962C8B-B14F-4D97-AF65-F5344CB8AC3E}">
        <p14:creationId xmlns:p14="http://schemas.microsoft.com/office/powerpoint/2010/main" val="1934661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BF278-0204-234D-BA7E-EA67832F0B5B}" type="slidenum">
              <a:rPr lang="en-US" smtClean="0"/>
              <a:pPr/>
              <a:t>13</a:t>
            </a:fld>
            <a:endParaRPr lang="en-US"/>
          </a:p>
        </p:txBody>
      </p:sp>
    </p:spTree>
    <p:extLst>
      <p:ext uri="{BB962C8B-B14F-4D97-AF65-F5344CB8AC3E}">
        <p14:creationId xmlns:p14="http://schemas.microsoft.com/office/powerpoint/2010/main" val="285655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57B991C-E80A-894A-9F25-62E0F3567367}" type="slidenum">
              <a:rPr lang="en-US">
                <a:latin typeface="Arial" pitchFamily="-110" charset="0"/>
                <a:ea typeface="ＭＳ Ｐゴシック" pitchFamily="-110" charset="-128"/>
                <a:cs typeface="ＭＳ Ｐゴシック" pitchFamily="-110" charset="-128"/>
              </a:rPr>
              <a:pPr/>
              <a:t>14</a:t>
            </a:fld>
            <a:endParaRPr lang="en-US">
              <a:latin typeface="Arial" pitchFamily="-110" charset="0"/>
              <a:ea typeface="ＭＳ Ｐゴシック" pitchFamily="-110" charset="-128"/>
              <a:cs typeface="ＭＳ Ｐゴシック" pitchFamily="-110"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z="1000"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9324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8B53157-D3F5-2A41-BD7C-E596F91AF562}" type="slidenum">
              <a:rPr lang="en-US">
                <a:latin typeface="Arial" pitchFamily="4" charset="0"/>
                <a:ea typeface="Arial" pitchFamily="4" charset="0"/>
                <a:cs typeface="Arial" pitchFamily="4" charset="0"/>
              </a:rPr>
              <a:pPr/>
              <a:t>15</a:t>
            </a:fld>
            <a:endParaRPr lang="en-US">
              <a:latin typeface="Arial" pitchFamily="4" charset="0"/>
              <a:ea typeface="Arial" pitchFamily="4" charset="0"/>
              <a:cs typeface="Arial" pitchFamily="4" charset="0"/>
            </a:endParaRPr>
          </a:p>
        </p:txBody>
      </p:sp>
      <p:sp>
        <p:nvSpPr>
          <p:cNvPr id="184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Autofit/>
          </a:bodyPr>
          <a:lstStyle/>
          <a:p>
            <a:endParaRPr lang="en-US" sz="800" b="1" dirty="0"/>
          </a:p>
        </p:txBody>
      </p:sp>
    </p:spTree>
    <p:extLst>
      <p:ext uri="{BB962C8B-B14F-4D97-AF65-F5344CB8AC3E}">
        <p14:creationId xmlns:p14="http://schemas.microsoft.com/office/powerpoint/2010/main" val="304314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sz="1400" dirty="0">
              <a:ea typeface="ＭＳ Ｐゴシック" pitchFamily="4" charset="-128"/>
              <a:cs typeface="ＭＳ Ｐゴシック" pitchFamily="4" charset="-128"/>
            </a:endParaRPr>
          </a:p>
          <a:p>
            <a:pPr eaLnBrk="1" hangingPunct="1">
              <a:spcBef>
                <a:spcPct val="0"/>
              </a:spcBef>
            </a:pPr>
            <a:endParaRPr lang="en-US" b="1" dirty="0">
              <a:ea typeface="ＭＳ Ｐゴシック" pitchFamily="4" charset="-128"/>
              <a:cs typeface="ＭＳ Ｐゴシック" pitchFamily="4" charset="-128"/>
            </a:endParaRP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417A2-4B5B-B84A-B52D-4CA2EF953560}" type="slidenum">
              <a:rPr lang="en-US" smtClean="0">
                <a:latin typeface="Arial" pitchFamily="4" charset="0"/>
                <a:ea typeface="Arial" pitchFamily="4" charset="0"/>
                <a:cs typeface="Arial" pitchFamily="4" charset="0"/>
              </a:rPr>
              <a:pPr/>
              <a:t>16</a:t>
            </a:fld>
            <a:endParaRPr lang="en-US">
              <a:latin typeface="Arial" pitchFamily="4" charset="0"/>
              <a:ea typeface="Arial" pitchFamily="4" charset="0"/>
              <a:cs typeface="Arial" pitchFamily="4" charset="0"/>
            </a:endParaRPr>
          </a:p>
        </p:txBody>
      </p:sp>
    </p:spTree>
    <p:extLst>
      <p:ext uri="{BB962C8B-B14F-4D97-AF65-F5344CB8AC3E}">
        <p14:creationId xmlns:p14="http://schemas.microsoft.com/office/powerpoint/2010/main" val="313811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xfrm>
            <a:off x="685800" y="4329752"/>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1400" b="1" dirty="0">
              <a:ea typeface="ＭＳ Ｐゴシック" pitchFamily="4" charset="-128"/>
              <a:cs typeface="ＭＳ Ｐゴシック" pitchFamily="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9E2C86F-324C-8844-B543-DAFCFD8EAA37}" type="slidenum">
              <a:rPr lang="en-US" altLang="en-US" sz="1200">
                <a:latin typeface="Calibri" charset="0"/>
              </a:rPr>
              <a:pPr eaLnBrk="1" hangingPunct="1"/>
              <a:t>17</a:t>
            </a:fld>
            <a:endParaRPr lang="en-US" altLang="en-US" sz="1200">
              <a:latin typeface="Calibri" charset="0"/>
            </a:endParaRPr>
          </a:p>
        </p:txBody>
      </p:sp>
    </p:spTree>
    <p:extLst>
      <p:ext uri="{BB962C8B-B14F-4D97-AF65-F5344CB8AC3E}">
        <p14:creationId xmlns:p14="http://schemas.microsoft.com/office/powerpoint/2010/main" val="356722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98B42E-034B-E94B-8B1D-774B5067CE10}" type="slidenum">
              <a:rPr lang="en-US">
                <a:latin typeface="Arial" pitchFamily="4" charset="0"/>
                <a:ea typeface="Arial" pitchFamily="4" charset="0"/>
                <a:cs typeface="Arial" pitchFamily="4" charset="0"/>
              </a:rPr>
              <a:pPr/>
              <a:t>18</a:t>
            </a:fld>
            <a:endParaRPr lang="en-US">
              <a:latin typeface="Arial" pitchFamily="4" charset="0"/>
              <a:ea typeface="Arial" pitchFamily="4" charset="0"/>
              <a:cs typeface="Arial" pitchFamily="4" charset="0"/>
            </a:endParaRPr>
          </a:p>
        </p:txBody>
      </p:sp>
      <p:sp>
        <p:nvSpPr>
          <p:cNvPr id="4301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eaLnBrk="1" hangingPunct="1">
              <a:spcBef>
                <a:spcPct val="0"/>
              </a:spcBef>
            </a:pPr>
            <a:endParaRPr lang="en-US" sz="1000" b="1"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258280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959359-360C-204D-B2BC-79AD3D0E5349}" type="slidenum">
              <a:rPr lang="en-US">
                <a:latin typeface="Arial" pitchFamily="4" charset="0"/>
                <a:ea typeface="Arial" pitchFamily="4" charset="0"/>
                <a:cs typeface="Arial" pitchFamily="4" charset="0"/>
              </a:rPr>
              <a:pPr/>
              <a:t>19</a:t>
            </a:fld>
            <a:endParaRPr lang="en-US" dirty="0">
              <a:latin typeface="Arial" pitchFamily="4" charset="0"/>
              <a:ea typeface="Arial" pitchFamily="4" charset="0"/>
              <a:cs typeface="Arial" pitchFamily="4" charset="0"/>
            </a:endParaRPr>
          </a:p>
        </p:txBody>
      </p:sp>
      <p:sp>
        <p:nvSpPr>
          <p:cNvPr id="204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lvl="1"/>
            <a:endParaRPr lang="en-US" sz="1400" b="1"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13754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8B53157-D3F5-2A41-BD7C-E596F91AF562}" type="slidenum">
              <a:rPr lang="en-US">
                <a:latin typeface="Arial" pitchFamily="4" charset="0"/>
                <a:ea typeface="Arial" pitchFamily="4" charset="0"/>
                <a:cs typeface="Arial" pitchFamily="4" charset="0"/>
              </a:rPr>
              <a:pPr/>
              <a:t>2</a:t>
            </a:fld>
            <a:endParaRPr lang="en-US">
              <a:latin typeface="Arial" pitchFamily="4" charset="0"/>
              <a:ea typeface="Arial" pitchFamily="4" charset="0"/>
              <a:cs typeface="Arial" pitchFamily="4" charset="0"/>
            </a:endParaRPr>
          </a:p>
        </p:txBody>
      </p:sp>
      <p:sp>
        <p:nvSpPr>
          <p:cNvPr id="184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z="1800"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3289009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3E6DC2-8FFC-4B40-825C-257E072F7980}" type="slidenum">
              <a:rPr lang="en-US">
                <a:latin typeface="Arial" pitchFamily="4" charset="0"/>
                <a:ea typeface="Arial" pitchFamily="4" charset="0"/>
                <a:cs typeface="Arial" pitchFamily="4" charset="0"/>
              </a:rPr>
              <a:pPr/>
              <a:t>20</a:t>
            </a:fld>
            <a:endParaRPr lang="en-US">
              <a:latin typeface="Arial" pitchFamily="4" charset="0"/>
              <a:ea typeface="Arial" pitchFamily="4" charset="0"/>
              <a:cs typeface="Arial" pitchFamily="4" charset="0"/>
            </a:endParaRPr>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prstTxWarp prst="textNoShape">
              <a:avLst/>
            </a:prstTxWarp>
            <a:normAutofit/>
          </a:bodyPr>
          <a:lstStyle/>
          <a:p>
            <a:pPr eaLnBrk="1" fontAlgn="auto" hangingPunct="1">
              <a:spcBef>
                <a:spcPts val="0"/>
              </a:spcBef>
              <a:spcAft>
                <a:spcPts val="0"/>
              </a:spcAft>
              <a:defRPr/>
            </a:pPr>
            <a:endParaRPr lang="en-US" b="1" dirty="0">
              <a:ea typeface="+mn-ea"/>
              <a:cs typeface="+mn-cs"/>
            </a:endParaRPr>
          </a:p>
        </p:txBody>
      </p:sp>
    </p:spTree>
    <p:extLst>
      <p:ext uri="{BB962C8B-B14F-4D97-AF65-F5344CB8AC3E}">
        <p14:creationId xmlns:p14="http://schemas.microsoft.com/office/powerpoint/2010/main" val="2762058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BBF278-0204-234D-BA7E-EA67832F0B5B}" type="slidenum">
              <a:rPr lang="en-US" smtClean="0"/>
              <a:pPr/>
              <a:t>21</a:t>
            </a:fld>
            <a:endParaRPr lang="en-US"/>
          </a:p>
        </p:txBody>
      </p:sp>
    </p:spTree>
    <p:extLst>
      <p:ext uri="{BB962C8B-B14F-4D97-AF65-F5344CB8AC3E}">
        <p14:creationId xmlns:p14="http://schemas.microsoft.com/office/powerpoint/2010/main" val="3413106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endParaRPr lang="en-US" b="1" dirty="0">
              <a:latin typeface="Arial" pitchFamily="-93" charset="0"/>
              <a:ea typeface="ＭＳ Ｐゴシック" pitchFamily="-93" charset="-128"/>
              <a:cs typeface="ＭＳ Ｐゴシック" pitchFamily="-93" charset="-128"/>
            </a:endParaRPr>
          </a:p>
        </p:txBody>
      </p:sp>
      <p:sp>
        <p:nvSpPr>
          <p:cNvPr id="49156" name="Slide Number Placeholder 3"/>
          <p:cNvSpPr>
            <a:spLocks noGrp="1"/>
          </p:cNvSpPr>
          <p:nvPr>
            <p:ph type="sldNum" sz="quarter" idx="5"/>
          </p:nvPr>
        </p:nvSpPr>
        <p:spPr>
          <a:noFill/>
        </p:spPr>
        <p:txBody>
          <a:bodyPr/>
          <a:lstStyle/>
          <a:p>
            <a:fld id="{1D9356F1-1489-4549-A93A-A1C3B8E21AEB}" type="slidenum">
              <a:rPr lang="en-US" smtClean="0">
                <a:latin typeface="Arial" pitchFamily="-93" charset="0"/>
                <a:ea typeface="ＭＳ Ｐゴシック" pitchFamily="-93" charset="-128"/>
                <a:cs typeface="ＭＳ Ｐゴシック" pitchFamily="-93" charset="-128"/>
              </a:rPr>
              <a:pPr/>
              <a:t>22</a:t>
            </a:fld>
            <a:endParaRPr lang="en-US">
              <a:latin typeface="Arial" pitchFamily="-93" charset="0"/>
              <a:ea typeface="ＭＳ Ｐゴシック" pitchFamily="-93" charset="-128"/>
              <a:cs typeface="ＭＳ Ｐゴシック" pitchFamily="-93" charset="-128"/>
            </a:endParaRPr>
          </a:p>
        </p:txBody>
      </p:sp>
    </p:spTree>
    <p:extLst>
      <p:ext uri="{BB962C8B-B14F-4D97-AF65-F5344CB8AC3E}">
        <p14:creationId xmlns:p14="http://schemas.microsoft.com/office/powerpoint/2010/main" val="314521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436959D-C4B4-4F48-B2DA-39798ACACA38}" type="slidenum">
              <a:rPr lang="en-US">
                <a:latin typeface="Arial" pitchFamily="4" charset="0"/>
                <a:ea typeface="Arial" pitchFamily="4" charset="0"/>
                <a:cs typeface="Arial" pitchFamily="4" charset="0"/>
              </a:rPr>
              <a:pPr/>
              <a:t>23</a:t>
            </a:fld>
            <a:endParaRPr lang="en-US">
              <a:latin typeface="Arial" pitchFamily="4" charset="0"/>
              <a:ea typeface="Arial" pitchFamily="4" charset="0"/>
              <a:cs typeface="Arial" pitchFamily="4" charset="0"/>
            </a:endParaRPr>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1460E57-4CCD-D249-8B92-A8312A6BE1E8}" type="slidenum">
              <a:rPr lang="en-US" sz="1200">
                <a:latin typeface="Palatino Linotype" pitchFamily="18" charset="0"/>
              </a:rPr>
              <a:pPr algn="r"/>
              <a:t>23</a:t>
            </a:fld>
            <a:endParaRPr lang="en-US" sz="1200">
              <a:latin typeface="Palatino Linotype" pitchFamily="18" charset="0"/>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sz="1100" b="1" dirty="0">
              <a:solidFill>
                <a:srgbClr val="000000"/>
              </a:solidFill>
              <a:latin typeface="Times" pitchFamily="4" charset="0"/>
              <a:ea typeface="ＭＳ Ｐゴシック" pitchFamily="4" charset="-128"/>
              <a:cs typeface="ＭＳ Ｐゴシック" pitchFamily="4" charset="-128"/>
            </a:endParaRPr>
          </a:p>
        </p:txBody>
      </p:sp>
    </p:spTree>
    <p:extLst>
      <p:ext uri="{BB962C8B-B14F-4D97-AF65-F5344CB8AC3E}">
        <p14:creationId xmlns:p14="http://schemas.microsoft.com/office/powerpoint/2010/main" val="416328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ea typeface="ＭＳ Ｐゴシック" pitchFamily="4" charset="-128"/>
              <a:cs typeface="ＭＳ Ｐゴシック" pitchFamily="4" charset="-128"/>
            </a:endParaRP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BBB650-DE6F-484D-A55D-7294E8EDC7FA}" type="slidenum">
              <a:rPr lang="en-US" smtClean="0">
                <a:latin typeface="Arial" pitchFamily="4" charset="0"/>
                <a:ea typeface="Arial" pitchFamily="4" charset="0"/>
                <a:cs typeface="Arial" pitchFamily="4" charset="0"/>
              </a:rPr>
              <a:pPr/>
              <a:t>24</a:t>
            </a:fld>
            <a:endParaRPr lang="en-US">
              <a:latin typeface="Arial" pitchFamily="4" charset="0"/>
              <a:ea typeface="Arial" pitchFamily="4" charset="0"/>
              <a:cs typeface="Arial" pitchFamily="4" charset="0"/>
            </a:endParaRPr>
          </a:p>
        </p:txBody>
      </p:sp>
    </p:spTree>
    <p:extLst>
      <p:ext uri="{BB962C8B-B14F-4D97-AF65-F5344CB8AC3E}">
        <p14:creationId xmlns:p14="http://schemas.microsoft.com/office/powerpoint/2010/main" val="362789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64A93BE-14F8-F14A-8842-D43195EFC1A4}" type="slidenum">
              <a:rPr lang="en-US"/>
              <a:pPr/>
              <a:t>25</a:t>
            </a:fld>
            <a:endParaRPr lang="en-US"/>
          </a:p>
        </p:txBody>
      </p:sp>
      <p:sp>
        <p:nvSpPr>
          <p:cNvPr id="3993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prstTxWarp prst="textNoShape">
              <a:avLst/>
            </a:prstTxWarp>
          </a:bodyPr>
          <a:lstStyle/>
          <a:p>
            <a:pPr algn="r"/>
            <a:fld id="{974120F5-ECEE-2249-98A0-2A81AD5B5E65}" type="slidenum">
              <a:rPr lang="en-US" sz="1200"/>
              <a:pPr algn="r"/>
              <a:t>25</a:t>
            </a:fld>
            <a:endParaRPr lang="en-US" sz="120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r>
              <a:rPr lang="en-US" sz="1000" b="1" dirty="0">
                <a:latin typeface="Arial" pitchFamily="4" charset="0"/>
                <a:ea typeface="ＭＳ Ｐゴシック" pitchFamily="4" charset="-128"/>
                <a:cs typeface="ＭＳ Ｐゴシック" pitchFamily="4" charset="-128"/>
              </a:rPr>
              <a:t> </a:t>
            </a:r>
          </a:p>
        </p:txBody>
      </p:sp>
    </p:spTree>
    <p:extLst>
      <p:ext uri="{BB962C8B-B14F-4D97-AF65-F5344CB8AC3E}">
        <p14:creationId xmlns:p14="http://schemas.microsoft.com/office/powerpoint/2010/main" val="29670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BBF278-0204-234D-BA7E-EA67832F0B5B}" type="slidenum">
              <a:rPr lang="en-US" smtClean="0"/>
              <a:pPr/>
              <a:t>26</a:t>
            </a:fld>
            <a:endParaRPr lang="en-US"/>
          </a:p>
        </p:txBody>
      </p:sp>
    </p:spTree>
    <p:extLst>
      <p:ext uri="{BB962C8B-B14F-4D97-AF65-F5344CB8AC3E}">
        <p14:creationId xmlns:p14="http://schemas.microsoft.com/office/powerpoint/2010/main" val="2467544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5DAEAA-CDA4-E446-A8A1-EFFC229BF0E0}" type="slidenum">
              <a:rPr lang="en-US">
                <a:latin typeface="Arial" pitchFamily="4" charset="0"/>
                <a:ea typeface="Arial" pitchFamily="4" charset="0"/>
                <a:cs typeface="Arial" pitchFamily="4" charset="0"/>
              </a:rPr>
              <a:pPr/>
              <a:t>27</a:t>
            </a:fld>
            <a:endParaRPr lang="en-US">
              <a:latin typeface="Arial" pitchFamily="4" charset="0"/>
              <a:ea typeface="Arial" pitchFamily="4" charset="0"/>
              <a:cs typeface="Arial" pitchFamily="4" charset="0"/>
            </a:endParaRPr>
          </a:p>
        </p:txBody>
      </p:sp>
      <p:sp>
        <p:nvSpPr>
          <p:cNvPr id="5529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9901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prstTxWarp prst="textNoShape">
              <a:avLst/>
            </a:prstTxWarp>
            <a:normAutofit/>
          </a:bodyPr>
          <a:lstStyle/>
          <a:p>
            <a:pPr eaLnBrk="1" fontAlgn="auto" hangingPunct="1">
              <a:spcBef>
                <a:spcPts val="0"/>
              </a:spcBef>
              <a:spcAft>
                <a:spcPts val="0"/>
              </a:spcAft>
              <a:defRPr/>
            </a:pPr>
            <a:endParaRPr lang="en-US" b="1" dirty="0"/>
          </a:p>
        </p:txBody>
      </p:sp>
    </p:spTree>
    <p:extLst>
      <p:ext uri="{BB962C8B-B14F-4D97-AF65-F5344CB8AC3E}">
        <p14:creationId xmlns:p14="http://schemas.microsoft.com/office/powerpoint/2010/main" val="91681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FBBF278-0204-234D-BA7E-EA67832F0B5B}" type="slidenum">
              <a:rPr lang="en-US" smtClean="0"/>
              <a:pPr/>
              <a:t>28</a:t>
            </a:fld>
            <a:endParaRPr lang="en-US"/>
          </a:p>
        </p:txBody>
      </p:sp>
    </p:spTree>
    <p:extLst>
      <p:ext uri="{BB962C8B-B14F-4D97-AF65-F5344CB8AC3E}">
        <p14:creationId xmlns:p14="http://schemas.microsoft.com/office/powerpoint/2010/main" val="24020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64A93BE-14F8-F14A-8842-D43195EFC1A4}" type="slidenum">
              <a:rPr lang="en-US"/>
              <a:pPr/>
              <a:t>29</a:t>
            </a:fld>
            <a:endParaRPr lang="en-US"/>
          </a:p>
        </p:txBody>
      </p:sp>
      <p:sp>
        <p:nvSpPr>
          <p:cNvPr id="39939"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prstTxWarp prst="textNoShape">
              <a:avLst/>
            </a:prstTxWarp>
          </a:bodyPr>
          <a:lstStyle/>
          <a:p>
            <a:pPr algn="r"/>
            <a:fld id="{974120F5-ECEE-2249-98A0-2A81AD5B5E65}" type="slidenum">
              <a:rPr lang="en-US" sz="1200"/>
              <a:pPr algn="r"/>
              <a:t>29</a:t>
            </a:fld>
            <a:endParaRPr lang="en-US" sz="120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r>
              <a:rPr lang="en-US" sz="1000" b="1" dirty="0">
                <a:latin typeface="Arial" pitchFamily="4" charset="0"/>
                <a:ea typeface="ＭＳ Ｐゴシック" pitchFamily="4" charset="-128"/>
                <a:cs typeface="ＭＳ Ｐゴシック" pitchFamily="4" charset="-128"/>
              </a:rPr>
              <a:t> </a:t>
            </a:r>
          </a:p>
        </p:txBody>
      </p:sp>
    </p:spTree>
    <p:extLst>
      <p:ext uri="{BB962C8B-B14F-4D97-AF65-F5344CB8AC3E}">
        <p14:creationId xmlns:p14="http://schemas.microsoft.com/office/powerpoint/2010/main" val="282047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6B39D60-C03B-EC4A-8734-A1EBE6A975CA}" type="slidenum">
              <a:rPr lang="en-US">
                <a:latin typeface="Arial" pitchFamily="4" charset="0"/>
                <a:ea typeface="Arial" pitchFamily="4" charset="0"/>
                <a:cs typeface="Arial" pitchFamily="4" charset="0"/>
              </a:rPr>
              <a:pPr/>
              <a:t>3</a:t>
            </a:fld>
            <a:endParaRPr lang="en-US">
              <a:latin typeface="Arial" pitchFamily="4" charset="0"/>
              <a:ea typeface="Arial" pitchFamily="4" charset="0"/>
              <a:cs typeface="Arial" pitchFamily="4" charset="0"/>
            </a:endParaRPr>
          </a:p>
        </p:txBody>
      </p:sp>
      <p:sp>
        <p:nvSpPr>
          <p:cNvPr id="28675"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28676" name="Rectangle 3"/>
          <p:cNvSpPr>
            <a:spLocks noGrp="1" noChangeArrowheads="1"/>
          </p:cNvSpPr>
          <p:nvPr>
            <p:ph type="body" idx="1"/>
          </p:nvPr>
        </p:nvSpPr>
        <p:spPr bwMode="auto">
          <a:xfrm>
            <a:off x="914400" y="4339431"/>
            <a:ext cx="5029200" cy="4114800"/>
          </a:xfrm>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endParaRPr lang="en-US" sz="1600" dirty="0"/>
          </a:p>
          <a:p>
            <a:pPr eaLnBrk="1" hangingPunct="1">
              <a:spcBef>
                <a:spcPct val="0"/>
              </a:spcBef>
            </a:pPr>
            <a:endParaRPr lang="en-US" sz="1600" dirty="0">
              <a:latin typeface="Times" pitchFamily="4" charset="0"/>
              <a:ea typeface="ＭＳ Ｐゴシック" pitchFamily="4" charset="-128"/>
              <a:cs typeface="ＭＳ Ｐゴシック" pitchFamily="4" charset="-128"/>
            </a:endParaRPr>
          </a:p>
          <a:p>
            <a:pPr eaLnBrk="1" hangingPunct="1">
              <a:spcBef>
                <a:spcPct val="0"/>
              </a:spcBef>
            </a:pPr>
            <a:endParaRPr lang="en-US" sz="1600" dirty="0">
              <a:latin typeface="Times" pitchFamily="4" charset="0"/>
              <a:ea typeface="ＭＳ Ｐゴシック" pitchFamily="4" charset="-128"/>
              <a:cs typeface="ＭＳ Ｐゴシック" pitchFamily="4" charset="-128"/>
            </a:endParaRPr>
          </a:p>
          <a:p>
            <a:pPr eaLnBrk="1" hangingPunct="1">
              <a:spcBef>
                <a:spcPct val="0"/>
              </a:spcBef>
            </a:pPr>
            <a:endParaRPr lang="en-US" sz="1600" dirty="0">
              <a:latin typeface="Times" pitchFamily="4" charset="0"/>
              <a:ea typeface="ＭＳ Ｐゴシック" pitchFamily="4" charset="-128"/>
              <a:cs typeface="ＭＳ Ｐゴシック" pitchFamily="4" charset="-128"/>
            </a:endParaRPr>
          </a:p>
          <a:p>
            <a:pPr eaLnBrk="1" hangingPunct="1">
              <a:spcBef>
                <a:spcPct val="0"/>
              </a:spcBef>
            </a:pPr>
            <a:endParaRPr lang="en-US" sz="1600" dirty="0">
              <a:latin typeface="Times" pitchFamily="4" charset="0"/>
              <a:ea typeface="ＭＳ Ｐゴシック" pitchFamily="4" charset="-128"/>
              <a:cs typeface="ＭＳ Ｐゴシック" pitchFamily="4" charset="-128"/>
            </a:endParaRPr>
          </a:p>
          <a:p>
            <a:pPr eaLnBrk="1" hangingPunct="1">
              <a:spcBef>
                <a:spcPct val="0"/>
              </a:spcBef>
            </a:pPr>
            <a:r>
              <a:rPr lang="en-US" dirty="0">
                <a:ea typeface="ＭＳ Ｐゴシック" pitchFamily="4" charset="-128"/>
                <a:cs typeface="ＭＳ Ｐゴシック" pitchFamily="4" charset="-128"/>
              </a:rPr>
              <a:t>			</a:t>
            </a:r>
          </a:p>
        </p:txBody>
      </p:sp>
    </p:spTree>
    <p:extLst>
      <p:ext uri="{BB962C8B-B14F-4D97-AF65-F5344CB8AC3E}">
        <p14:creationId xmlns:p14="http://schemas.microsoft.com/office/powerpoint/2010/main" val="248564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4" charset="-128"/>
              <a:cs typeface="ＭＳ Ｐゴシック" pitchFamily="4" charset="-128"/>
            </a:endParaRPr>
          </a:p>
          <a:p>
            <a:pPr eaLnBrk="1" hangingPunct="1">
              <a:spcBef>
                <a:spcPct val="0"/>
              </a:spcBef>
            </a:pPr>
            <a:endParaRPr lang="en-US" dirty="0">
              <a:ea typeface="ＭＳ Ｐゴシック" pitchFamily="4" charset="-128"/>
              <a:cs typeface="ＭＳ Ｐゴシック" pitchFamily="4" charset="-128"/>
            </a:endParaRP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649AB6-CDA8-7A43-9C95-25CE4DF87590}" type="slidenum">
              <a:rPr lang="en-US" smtClean="0">
                <a:latin typeface="Arial" pitchFamily="4" charset="0"/>
                <a:ea typeface="Arial" pitchFamily="4" charset="0"/>
                <a:cs typeface="Arial" pitchFamily="4" charset="0"/>
              </a:rPr>
              <a:pPr/>
              <a:t>4</a:t>
            </a:fld>
            <a:endParaRPr lang="en-US">
              <a:latin typeface="Arial" pitchFamily="4" charset="0"/>
              <a:ea typeface="Arial" pitchFamily="4" charset="0"/>
              <a:cs typeface="Arial" pitchFamily="4" charset="0"/>
            </a:endParaRPr>
          </a:p>
        </p:txBody>
      </p:sp>
    </p:spTree>
    <p:extLst>
      <p:ext uri="{BB962C8B-B14F-4D97-AF65-F5344CB8AC3E}">
        <p14:creationId xmlns:p14="http://schemas.microsoft.com/office/powerpoint/2010/main" val="402871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0"/>
              </a:spcBef>
            </a:pPr>
            <a:endParaRPr lang="en-US" dirty="0">
              <a:ea typeface="ＭＳ Ｐゴシック" pitchFamily="4" charset="-128"/>
              <a:cs typeface="ＭＳ Ｐゴシック" pitchFamily="4" charset="-128"/>
            </a:endParaRPr>
          </a:p>
          <a:p>
            <a:pPr eaLnBrk="1" fontAlgn="auto" hangingPunct="1">
              <a:spcBef>
                <a:spcPts val="0"/>
              </a:spcBef>
              <a:spcAft>
                <a:spcPts val="0"/>
              </a:spcAft>
              <a:defRPr/>
            </a:pPr>
            <a:endParaRPr lang="en-US" dirty="0">
              <a:ea typeface="+mn-ea"/>
              <a:cs typeface="+mn-cs"/>
            </a:endParaRPr>
          </a:p>
          <a:p>
            <a:pPr eaLnBrk="1" fontAlgn="auto" hangingPunct="1">
              <a:spcBef>
                <a:spcPts val="0"/>
              </a:spcBef>
              <a:spcAft>
                <a:spcPts val="0"/>
              </a:spcAft>
              <a:defRPr/>
            </a:pPr>
            <a:r>
              <a:rPr lang="en-US" i="1" dirty="0">
                <a:ea typeface="+mn-ea"/>
                <a:cs typeface="+mn-cs"/>
              </a:rPr>
              <a:t> </a:t>
            </a:r>
            <a:endParaRPr lang="en-US" dirty="0">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5265AD-DD72-9B49-A355-F6C5C099ADB5}" type="slidenum">
              <a:rPr lang="en-US" smtClean="0">
                <a:latin typeface="Arial" pitchFamily="4" charset="0"/>
                <a:ea typeface="Arial" pitchFamily="4" charset="0"/>
                <a:cs typeface="Arial" pitchFamily="4" charset="0"/>
              </a:rPr>
              <a:pPr/>
              <a:t>5</a:t>
            </a:fld>
            <a:endParaRPr lang="en-US">
              <a:latin typeface="Arial" pitchFamily="4" charset="0"/>
              <a:ea typeface="Arial" pitchFamily="4" charset="0"/>
              <a:cs typeface="Arial" pitchFamily="4" charset="0"/>
            </a:endParaRPr>
          </a:p>
        </p:txBody>
      </p:sp>
    </p:spTree>
    <p:extLst>
      <p:ext uri="{BB962C8B-B14F-4D97-AF65-F5344CB8AC3E}">
        <p14:creationId xmlns:p14="http://schemas.microsoft.com/office/powerpoint/2010/main" val="134979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4" charset="-128"/>
              <a:cs typeface="ＭＳ Ｐゴシック" pitchFamily="4" charset="-128"/>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6F4123-8436-2C40-8B9D-FE0DB0149CFA}" type="slidenum">
              <a:rPr lang="en-US" smtClean="0">
                <a:latin typeface="Arial" pitchFamily="4" charset="0"/>
                <a:ea typeface="Arial" pitchFamily="4" charset="0"/>
                <a:cs typeface="Arial" pitchFamily="4" charset="0"/>
              </a:rPr>
              <a:pPr/>
              <a:t>6</a:t>
            </a:fld>
            <a:endParaRPr lang="en-US">
              <a:latin typeface="Arial" pitchFamily="4" charset="0"/>
              <a:ea typeface="Arial" pitchFamily="4" charset="0"/>
              <a:cs typeface="Arial" pitchFamily="4" charset="0"/>
            </a:endParaRPr>
          </a:p>
        </p:txBody>
      </p:sp>
    </p:spTree>
    <p:extLst>
      <p:ext uri="{BB962C8B-B14F-4D97-AF65-F5344CB8AC3E}">
        <p14:creationId xmlns:p14="http://schemas.microsoft.com/office/powerpoint/2010/main" val="2769380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E3DCC-23FD-5D4C-A242-AA785C89852A}" type="slidenum">
              <a:rPr lang="en-US">
                <a:latin typeface="Arial" pitchFamily="4" charset="0"/>
                <a:ea typeface="Arial" pitchFamily="4" charset="0"/>
                <a:cs typeface="Arial" pitchFamily="4" charset="0"/>
              </a:rPr>
              <a:pPr/>
              <a:t>7</a:t>
            </a:fld>
            <a:endParaRPr lang="en-US">
              <a:latin typeface="Arial" pitchFamily="4" charset="0"/>
              <a:ea typeface="Arial" pitchFamily="4" charset="0"/>
              <a:cs typeface="Arial" pitchFamily="4" charset="0"/>
            </a:endParaRPr>
          </a:p>
        </p:txBody>
      </p:sp>
      <p:sp>
        <p:nvSpPr>
          <p:cNvPr id="3891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a:bodyPr>
          <a:lstStyle/>
          <a:p>
            <a:pPr eaLnBrk="1" hangingPunct="1">
              <a:lnSpc>
                <a:spcPct val="90000"/>
              </a:lnSpc>
              <a:spcBef>
                <a:spcPct val="0"/>
              </a:spcBef>
            </a:pPr>
            <a:endParaRPr lang="en-US" sz="900" dirty="0">
              <a:ea typeface="ＭＳ Ｐゴシック" pitchFamily="4" charset="-128"/>
              <a:cs typeface="ＭＳ Ｐゴシック" pitchFamily="4" charset="-128"/>
            </a:endParaRPr>
          </a:p>
          <a:p>
            <a:pPr eaLnBrk="1" hangingPunct="1">
              <a:lnSpc>
                <a:spcPct val="90000"/>
              </a:lnSpc>
              <a:spcBef>
                <a:spcPct val="0"/>
              </a:spcBef>
            </a:pPr>
            <a:endParaRPr lang="en-US" sz="900"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46369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95323D-BE82-2645-A366-E6C24B6E4CA0}" type="slidenum">
              <a:rPr lang="en-US">
                <a:latin typeface="Arial" pitchFamily="4" charset="0"/>
                <a:ea typeface="Arial" pitchFamily="4" charset="0"/>
                <a:cs typeface="Arial" pitchFamily="4" charset="0"/>
              </a:rPr>
              <a:pPr/>
              <a:t>8</a:t>
            </a:fld>
            <a:endParaRPr lang="en-US">
              <a:latin typeface="Arial" pitchFamily="4" charset="0"/>
              <a:ea typeface="Arial" pitchFamily="4" charset="0"/>
              <a:cs typeface="Arial" pitchFamily="4" charset="0"/>
            </a:endParaRPr>
          </a:p>
        </p:txBody>
      </p:sp>
      <p:sp>
        <p:nvSpPr>
          <p:cNvPr id="11264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26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10611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967FA9-5648-0643-A649-812EB87217BB}" type="slidenum">
              <a:rPr lang="en-US">
                <a:latin typeface="Arial" pitchFamily="4" charset="0"/>
                <a:ea typeface="Arial" pitchFamily="4" charset="0"/>
                <a:cs typeface="Arial" pitchFamily="4" charset="0"/>
              </a:rPr>
              <a:pPr/>
              <a:t>9</a:t>
            </a:fld>
            <a:endParaRPr lang="en-US">
              <a:latin typeface="Arial" pitchFamily="4" charset="0"/>
              <a:ea typeface="Arial" pitchFamily="4" charset="0"/>
              <a:cs typeface="Arial" pitchFamily="4" charset="0"/>
            </a:endParaRPr>
          </a:p>
        </p:txBody>
      </p:sp>
      <p:sp>
        <p:nvSpPr>
          <p:cNvPr id="11469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46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ea typeface="ＭＳ Ｐゴシック" pitchFamily="4" charset="-128"/>
              <a:cs typeface="ＭＳ Ｐゴシック" pitchFamily="4" charset="-128"/>
            </a:endParaRPr>
          </a:p>
          <a:p>
            <a:pPr eaLnBrk="1" hangingPunct="1">
              <a:spcBef>
                <a:spcPct val="0"/>
              </a:spcBef>
            </a:pPr>
            <a:endParaRPr lang="en-US" dirty="0">
              <a:ea typeface="ＭＳ Ｐゴシック" pitchFamily="4" charset="-128"/>
              <a:cs typeface="ＭＳ Ｐゴシック" pitchFamily="4" charset="-128"/>
            </a:endParaRPr>
          </a:p>
        </p:txBody>
      </p:sp>
    </p:spTree>
    <p:extLst>
      <p:ext uri="{BB962C8B-B14F-4D97-AF65-F5344CB8AC3E}">
        <p14:creationId xmlns:p14="http://schemas.microsoft.com/office/powerpoint/2010/main" val="162463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026CEA-2EF8-3E4B-A92E-6F9DF2D8351E}"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26CEA-2EF8-3E4B-A92E-6F9DF2D8351E}"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26CEA-2EF8-3E4B-A92E-6F9DF2D8351E}"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DE9A58F-FC51-9F45-A529-1D109205995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AB178E6-0458-7F44-8F43-9B0B8B99B83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D40DAF-59EB-B94F-9CAE-B3377FE2A5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26CEA-2EF8-3E4B-A92E-6F9DF2D8351E}"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26CEA-2EF8-3E4B-A92E-6F9DF2D8351E}" type="datetimeFigureOut">
              <a:rPr lang="en-US" smtClean="0"/>
              <a:pPr/>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026CEA-2EF8-3E4B-A92E-6F9DF2D8351E}" type="datetimeFigureOut">
              <a:rPr lang="en-US" smtClean="0"/>
              <a:pPr/>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026CEA-2EF8-3E4B-A92E-6F9DF2D8351E}" type="datetimeFigureOut">
              <a:rPr lang="en-US" smtClean="0"/>
              <a:pPr/>
              <a:t>11/30/22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026CEA-2EF8-3E4B-A92E-6F9DF2D8351E}" type="datetimeFigureOut">
              <a:rPr lang="en-US" smtClean="0"/>
              <a:pPr/>
              <a:t>11/30/22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26CEA-2EF8-3E4B-A92E-6F9DF2D8351E}" type="datetimeFigureOut">
              <a:rPr lang="en-US" smtClean="0"/>
              <a:pPr/>
              <a:t>11/30/22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26CEA-2EF8-3E4B-A92E-6F9DF2D8351E}" type="datetimeFigureOut">
              <a:rPr lang="en-US" smtClean="0"/>
              <a:pPr/>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26CEA-2EF8-3E4B-A92E-6F9DF2D8351E}" type="datetimeFigureOut">
              <a:rPr lang="en-US" smtClean="0"/>
              <a:pPr/>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F99AB-E1F5-5D45-ACA2-1DE38CD5FC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26CEA-2EF8-3E4B-A92E-6F9DF2D8351E}" type="datetimeFigureOut">
              <a:rPr lang="en-US" smtClean="0"/>
              <a:pPr/>
              <a:t>11/30/22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F99AB-E1F5-5D45-ACA2-1DE38CD5FC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mjRBxOmoUc&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hyperlink" Target="https://getinvolvedclearinghouse.org/management-tools/50-project-ideas-skilled-volunteers-build-your-capacity"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www.youtube.com/watch?v=irJFqtDHQuE" TargetMode="External"/><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png"/><Relationship Id="rId4" Type="http://schemas.openxmlformats.org/officeDocument/2006/relationships/diagramData" Target="../diagrams/data8.xml"/><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attendee.gotowebinar.com/register/4361765252850752016" TargetMode="External"/><Relationship Id="rId3" Type="http://schemas.openxmlformats.org/officeDocument/2006/relationships/hyperlink" Target="http://www.getinvolvedca.org" TargetMode="External"/><Relationship Id="rId7" Type="http://schemas.openxmlformats.org/officeDocument/2006/relationships/hyperlink" Target="https://santaclarita.zoom.us/meeting/register/tZUof-mppj8jHNDJq9re4gMSmL6QhE9bcC5Q"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attendee.gotowebinar.com/register/937489120258608908" TargetMode="External"/><Relationship Id="rId5" Type="http://schemas.openxmlformats.org/officeDocument/2006/relationships/hyperlink" Target="https://getinvolvedclearinghouse.org/training-materials/bibliography-volunteer-engagement" TargetMode="External"/><Relationship Id="rId4" Type="http://schemas.openxmlformats.org/officeDocument/2006/relationships/hyperlink" Target="mailto:clehn@califa.org" TargetMode="External"/><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attendee.gotowebinar.com/register/4361765252850752016" TargetMode="External"/><Relationship Id="rId3" Type="http://schemas.openxmlformats.org/officeDocument/2006/relationships/hyperlink" Target="http://www.getinvolvedca.org" TargetMode="External"/><Relationship Id="rId7" Type="http://schemas.openxmlformats.org/officeDocument/2006/relationships/hyperlink" Target="https://santaclarita.zoom.us/meeting/register/tZUof-mppj8jHNDJq9re4gMSmL6QhE9bcC5Q"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attendee.gotowebinar.com/register/937489120258608908" TargetMode="External"/><Relationship Id="rId5" Type="http://schemas.openxmlformats.org/officeDocument/2006/relationships/hyperlink" Target="https://getinvolvedclearinghouse.org/training-materials/bibliography-volunteer-engagement" TargetMode="External"/><Relationship Id="rId4" Type="http://schemas.openxmlformats.org/officeDocument/2006/relationships/hyperlink" Target="mailto:clehn@califa.org"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hyperlink" Target="https://www.energizeinc.com/art/why-volunteer" TargetMode="Externa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600805" y="1855810"/>
            <a:ext cx="4225136"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Freeform: Shape 12">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705684" y="753376"/>
            <a:ext cx="4015376"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ctrTitle"/>
          </p:nvPr>
        </p:nvSpPr>
        <p:spPr>
          <a:xfrm>
            <a:off x="2864905" y="2501990"/>
            <a:ext cx="6127990" cy="2306676"/>
          </a:xfrm>
          <a:noFill/>
        </p:spPr>
        <p:txBody>
          <a:bodyPr anchor="ctr">
            <a:normAutofit/>
          </a:bodyPr>
          <a:lstStyle/>
          <a:p>
            <a:pPr>
              <a:lnSpc>
                <a:spcPct val="90000"/>
              </a:lnSpc>
            </a:pPr>
            <a:r>
              <a:rPr lang="en-US" sz="3100" b="1" dirty="0">
                <a:solidFill>
                  <a:srgbClr val="080808"/>
                </a:solidFill>
              </a:rPr>
              <a:t>Volunteers 101 – Part 1: How to Recruit &amp; Support Volunteers</a:t>
            </a:r>
            <a:endParaRPr lang="en-US" sz="3100" dirty="0">
              <a:solidFill>
                <a:srgbClr val="080808"/>
              </a:solidFill>
            </a:endParaRPr>
          </a:p>
        </p:txBody>
      </p:sp>
      <p:sp>
        <p:nvSpPr>
          <p:cNvPr id="3" name="Subtitle 2"/>
          <p:cNvSpPr>
            <a:spLocks noGrp="1"/>
          </p:cNvSpPr>
          <p:nvPr>
            <p:ph type="subTitle" idx="1"/>
          </p:nvPr>
        </p:nvSpPr>
        <p:spPr>
          <a:xfrm>
            <a:off x="4564197" y="4377690"/>
            <a:ext cx="3953779" cy="2109443"/>
          </a:xfrm>
          <a:noFill/>
        </p:spPr>
        <p:txBody>
          <a:bodyPr>
            <a:normAutofit/>
          </a:bodyPr>
          <a:lstStyle/>
          <a:p>
            <a:pPr>
              <a:lnSpc>
                <a:spcPct val="90000"/>
              </a:lnSpc>
            </a:pPr>
            <a:r>
              <a:rPr lang="en-US" sz="1600" b="1" dirty="0">
                <a:solidFill>
                  <a:srgbClr val="080808"/>
                </a:solidFill>
              </a:rPr>
              <a:t>For CLLS AmeriCorps Members </a:t>
            </a:r>
          </a:p>
          <a:p>
            <a:pPr>
              <a:lnSpc>
                <a:spcPct val="90000"/>
              </a:lnSpc>
            </a:pPr>
            <a:r>
              <a:rPr lang="en-US" sz="1600" b="1" dirty="0">
                <a:solidFill>
                  <a:srgbClr val="080808"/>
                </a:solidFill>
              </a:rPr>
              <a:t>December 6, 2022</a:t>
            </a:r>
          </a:p>
          <a:p>
            <a:pPr>
              <a:lnSpc>
                <a:spcPct val="90000"/>
              </a:lnSpc>
            </a:pPr>
            <a:endParaRPr lang="es-ES" sz="1600" b="1" dirty="0">
              <a:solidFill>
                <a:srgbClr val="080808"/>
              </a:solidFill>
            </a:endParaRPr>
          </a:p>
          <a:p>
            <a:pPr>
              <a:lnSpc>
                <a:spcPct val="90000"/>
              </a:lnSpc>
            </a:pPr>
            <a:r>
              <a:rPr lang="es-ES" sz="1600" b="1" dirty="0">
                <a:solidFill>
                  <a:srgbClr val="080808"/>
                </a:solidFill>
              </a:rPr>
              <a:t>Carla Lehn </a:t>
            </a:r>
          </a:p>
          <a:p>
            <a:pPr>
              <a:lnSpc>
                <a:spcPct val="90000"/>
              </a:lnSpc>
            </a:pPr>
            <a:r>
              <a:rPr lang="es-ES" sz="1600" b="1" dirty="0" err="1">
                <a:solidFill>
                  <a:srgbClr val="080808"/>
                </a:solidFill>
              </a:rPr>
              <a:t>Get</a:t>
            </a:r>
            <a:r>
              <a:rPr lang="es-ES" sz="1600" b="1" dirty="0">
                <a:solidFill>
                  <a:srgbClr val="080808"/>
                </a:solidFill>
              </a:rPr>
              <a:t> </a:t>
            </a:r>
            <a:r>
              <a:rPr lang="es-ES" sz="1600" b="1" dirty="0" err="1">
                <a:solidFill>
                  <a:srgbClr val="080808"/>
                </a:solidFill>
              </a:rPr>
              <a:t>Involved</a:t>
            </a:r>
            <a:r>
              <a:rPr lang="es-ES" sz="1600" b="1" dirty="0">
                <a:solidFill>
                  <a:srgbClr val="080808"/>
                </a:solidFill>
              </a:rPr>
              <a:t>: </a:t>
            </a:r>
            <a:r>
              <a:rPr lang="es-ES" sz="1600" b="1" dirty="0" err="1">
                <a:solidFill>
                  <a:srgbClr val="080808"/>
                </a:solidFill>
              </a:rPr>
              <a:t>Powered</a:t>
            </a:r>
            <a:r>
              <a:rPr lang="es-ES" sz="1600" b="1" dirty="0">
                <a:solidFill>
                  <a:srgbClr val="080808"/>
                </a:solidFill>
              </a:rPr>
              <a:t> </a:t>
            </a:r>
            <a:r>
              <a:rPr lang="es-ES" sz="1600" b="1" dirty="0" err="1">
                <a:solidFill>
                  <a:srgbClr val="080808"/>
                </a:solidFill>
              </a:rPr>
              <a:t>by</a:t>
            </a:r>
            <a:r>
              <a:rPr lang="es-ES" sz="1600" b="1" dirty="0">
                <a:solidFill>
                  <a:srgbClr val="080808"/>
                </a:solidFill>
              </a:rPr>
              <a:t> </a:t>
            </a:r>
            <a:r>
              <a:rPr lang="es-ES" sz="1600" b="1" dirty="0" err="1">
                <a:solidFill>
                  <a:srgbClr val="080808"/>
                </a:solidFill>
              </a:rPr>
              <a:t>Your</a:t>
            </a:r>
            <a:r>
              <a:rPr lang="es-ES" sz="1600" b="1" dirty="0">
                <a:solidFill>
                  <a:srgbClr val="080808"/>
                </a:solidFill>
              </a:rPr>
              <a:t> Library</a:t>
            </a:r>
          </a:p>
          <a:p>
            <a:pPr>
              <a:lnSpc>
                <a:spcPct val="90000"/>
              </a:lnSpc>
            </a:pPr>
            <a:r>
              <a:rPr lang="es-ES" sz="1600" b="1" dirty="0" err="1">
                <a:solidFill>
                  <a:srgbClr val="080808"/>
                </a:solidFill>
              </a:rPr>
              <a:t>clehn@califa.orbg</a:t>
            </a:r>
            <a:endParaRPr lang="es-ES" sz="1600" b="1" dirty="0">
              <a:solidFill>
                <a:srgbClr val="080808"/>
              </a:solidFill>
            </a:endParaRPr>
          </a:p>
          <a:p>
            <a:pPr>
              <a:lnSpc>
                <a:spcPct val="90000"/>
              </a:lnSpc>
            </a:pPr>
            <a:endParaRPr lang="en-US" sz="1200" dirty="0">
              <a:solidFill>
                <a:srgbClr val="080808"/>
              </a:solidFill>
            </a:endParaRPr>
          </a:p>
        </p:txBody>
      </p:sp>
      <p:sp>
        <p:nvSpPr>
          <p:cNvPr id="15" name="Freeform: Shape 14">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5377754"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5013" y="4119818"/>
            <a:ext cx="870888" cy="65316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63885" y="5501423"/>
            <a:ext cx="856138" cy="6421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38159" y="5445911"/>
            <a:ext cx="381459" cy="2860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17462" y="5937657"/>
            <a:ext cx="714978" cy="53623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4450" y="5474491"/>
            <a:ext cx="2075262"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A8BD9C-6B53-A7D7-2793-46435BA69EE9}"/>
              </a:ext>
            </a:extLst>
          </p:cNvPr>
          <p:cNvPicPr>
            <a:picLocks noChangeAspect="1"/>
          </p:cNvPicPr>
          <p:nvPr/>
        </p:nvPicPr>
        <p:blipFill>
          <a:blip r:embed="rId3"/>
          <a:stretch>
            <a:fillRect/>
          </a:stretch>
        </p:blipFill>
        <p:spPr>
          <a:xfrm>
            <a:off x="241526" y="209736"/>
            <a:ext cx="2832118" cy="1646580"/>
          </a:xfrm>
          <a:prstGeom prst="rect">
            <a:avLst/>
          </a:prstGeom>
        </p:spPr>
      </p:pic>
    </p:spTree>
    <p:extLst>
      <p:ext uri="{BB962C8B-B14F-4D97-AF65-F5344CB8AC3E}">
        <p14:creationId xmlns:p14="http://schemas.microsoft.com/office/powerpoint/2010/main" val="136940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letter, email&#10;&#10;Description automatically generated">
            <a:extLst>
              <a:ext uri="{FF2B5EF4-FFF2-40B4-BE49-F238E27FC236}">
                <a16:creationId xmlns:a16="http://schemas.microsoft.com/office/drawing/2014/main" id="{E9BF7AF4-FE6F-C8F3-6586-6EAC7BEA1973}"/>
              </a:ext>
            </a:extLst>
          </p:cNvPr>
          <p:cNvPicPr>
            <a:picLocks noChangeAspect="1"/>
          </p:cNvPicPr>
          <p:nvPr/>
        </p:nvPicPr>
        <p:blipFill>
          <a:blip r:embed="rId3"/>
          <a:stretch>
            <a:fillRect/>
          </a:stretch>
        </p:blipFill>
        <p:spPr>
          <a:xfrm>
            <a:off x="-1" y="841955"/>
            <a:ext cx="9211005" cy="5212004"/>
          </a:xfrm>
          <a:prstGeom prst="rect">
            <a:avLst/>
          </a:prstGeom>
        </p:spPr>
      </p:pic>
    </p:spTree>
    <p:extLst>
      <p:ext uri="{BB962C8B-B14F-4D97-AF65-F5344CB8AC3E}">
        <p14:creationId xmlns:p14="http://schemas.microsoft.com/office/powerpoint/2010/main" val="238498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6A7423AE-BDAD-7B13-CDAB-E9E617D5E610}"/>
              </a:ext>
            </a:extLst>
          </p:cNvPr>
          <p:cNvPicPr>
            <a:picLocks noChangeAspect="1"/>
          </p:cNvPicPr>
          <p:nvPr/>
        </p:nvPicPr>
        <p:blipFill>
          <a:blip r:embed="rId3"/>
          <a:stretch>
            <a:fillRect/>
          </a:stretch>
        </p:blipFill>
        <p:spPr>
          <a:xfrm>
            <a:off x="-1" y="557118"/>
            <a:ext cx="8918229" cy="5601943"/>
          </a:xfrm>
          <a:prstGeom prst="rect">
            <a:avLst/>
          </a:prstGeom>
        </p:spPr>
      </p:pic>
    </p:spTree>
    <p:extLst>
      <p:ext uri="{BB962C8B-B14F-4D97-AF65-F5344CB8AC3E}">
        <p14:creationId xmlns:p14="http://schemas.microsoft.com/office/powerpoint/2010/main" val="83191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3CEC4557-C11B-F5F8-63E8-E39882AC75F8}"/>
              </a:ext>
            </a:extLst>
          </p:cNvPr>
          <p:cNvPicPr>
            <a:picLocks noChangeAspect="1"/>
          </p:cNvPicPr>
          <p:nvPr/>
        </p:nvPicPr>
        <p:blipFill>
          <a:blip r:embed="rId3"/>
          <a:stretch>
            <a:fillRect/>
          </a:stretch>
        </p:blipFill>
        <p:spPr>
          <a:xfrm>
            <a:off x="377518" y="0"/>
            <a:ext cx="7772400" cy="6353958"/>
          </a:xfrm>
          <a:prstGeom prst="rect">
            <a:avLst/>
          </a:prstGeom>
        </p:spPr>
      </p:pic>
    </p:spTree>
    <p:extLst>
      <p:ext uri="{BB962C8B-B14F-4D97-AF65-F5344CB8AC3E}">
        <p14:creationId xmlns:p14="http://schemas.microsoft.com/office/powerpoint/2010/main" val="271483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954EFFB3-96F8-85A0-5673-D6099C62B2CE}"/>
              </a:ext>
            </a:extLst>
          </p:cNvPr>
          <p:cNvPicPr>
            <a:picLocks noChangeAspect="1"/>
          </p:cNvPicPr>
          <p:nvPr/>
        </p:nvPicPr>
        <p:blipFill>
          <a:blip r:embed="rId3"/>
          <a:stretch>
            <a:fillRect/>
          </a:stretch>
        </p:blipFill>
        <p:spPr>
          <a:xfrm>
            <a:off x="400869" y="0"/>
            <a:ext cx="7772400" cy="6389529"/>
          </a:xfrm>
          <a:prstGeom prst="rect">
            <a:avLst/>
          </a:prstGeom>
        </p:spPr>
      </p:pic>
    </p:spTree>
    <p:extLst>
      <p:ext uri="{BB962C8B-B14F-4D97-AF65-F5344CB8AC3E}">
        <p14:creationId xmlns:p14="http://schemas.microsoft.com/office/powerpoint/2010/main" val="91888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526473" y="457200"/>
            <a:ext cx="8229600" cy="1143000"/>
          </a:xfrm>
        </p:spPr>
        <p:txBody>
          <a:bodyPr>
            <a:normAutofit fontScale="90000"/>
          </a:bodyPr>
          <a:lstStyle/>
          <a:p>
            <a:r>
              <a:rPr lang="en-US" sz="4000" dirty="0">
                <a:ea typeface="ＭＳ Ｐゴシック" pitchFamily="-110" charset="-128"/>
                <a:cs typeface="ＭＳ Ｐゴシック" pitchFamily="-110" charset="-128"/>
              </a:rPr>
              <a:t>				      </a:t>
            </a:r>
            <a:br>
              <a:rPr lang="en-US" sz="4000" dirty="0">
                <a:ea typeface="ＭＳ Ｐゴシック" pitchFamily="-110" charset="-128"/>
                <a:cs typeface="ＭＳ Ｐゴシック" pitchFamily="-110" charset="-128"/>
              </a:rPr>
            </a:br>
            <a:r>
              <a:rPr lang="en-US" sz="3600" b="1" dirty="0">
                <a:ea typeface="ＭＳ Ｐゴシック" pitchFamily="-110" charset="-128"/>
                <a:cs typeface="ＭＳ Ｐゴシック" pitchFamily="-110" charset="-128"/>
              </a:rPr>
              <a:t>Skilled Volunteer Examples</a:t>
            </a:r>
            <a:br>
              <a:rPr lang="en-US" sz="3600" b="1" dirty="0">
                <a:ea typeface="ＭＳ Ｐゴシック" pitchFamily="-110" charset="-128"/>
                <a:cs typeface="ＭＳ Ｐゴシック" pitchFamily="-110" charset="-128"/>
              </a:rPr>
            </a:br>
            <a:r>
              <a:rPr lang="en-US" sz="3600" b="1" dirty="0">
                <a:ea typeface="ＭＳ Ｐゴシック" pitchFamily="-110" charset="-128"/>
                <a:cs typeface="ＭＳ Ｐゴシック" pitchFamily="-110" charset="-128"/>
              </a:rPr>
              <a:t> </a:t>
            </a:r>
            <a:r>
              <a:rPr lang="en-US" sz="1800" b="1" dirty="0">
                <a:ea typeface="ＭＳ Ｐゴシック" pitchFamily="-110" charset="-128"/>
                <a:cs typeface="ＭＳ Ｐゴシック" pitchFamily="-110" charset="-128"/>
                <a:hlinkClick r:id="rId3"/>
              </a:rPr>
              <a:t>https://www.youtube.com/watch?v=CmjRBxOmoUc&amp;feature=youtu.be</a:t>
            </a:r>
            <a:r>
              <a:rPr lang="en-US" sz="1800" b="1" dirty="0">
                <a:ea typeface="ＭＳ Ｐゴシック" pitchFamily="-110" charset="-128"/>
                <a:cs typeface="ＭＳ Ｐゴシック" pitchFamily="-110" charset="-128"/>
              </a:rPr>
              <a:t> </a:t>
            </a:r>
            <a:br>
              <a:rPr lang="en-US" sz="1800" b="1" dirty="0">
                <a:ea typeface="ＭＳ Ｐゴシック" pitchFamily="-110" charset="-128"/>
                <a:cs typeface="ＭＳ Ｐゴシック" pitchFamily="-110" charset="-128"/>
              </a:rPr>
            </a:br>
            <a:r>
              <a:rPr lang="en-US" sz="1800" b="1" dirty="0">
                <a:ea typeface="ＭＳ Ｐゴシック" pitchFamily="-110" charset="-128"/>
                <a:cs typeface="ＭＳ Ｐゴシック" pitchFamily="-110" charset="-128"/>
                <a:hlinkClick r:id="rId4"/>
              </a:rPr>
              <a:t>https://getinvolvedclearinghouse.org/management-tools/50-project-ideas-skilled-volunteers-build-your-capacity</a:t>
            </a:r>
            <a:r>
              <a:rPr lang="en-US" sz="1800" b="1" dirty="0">
                <a:ea typeface="ＭＳ Ｐゴシック" pitchFamily="-110" charset="-128"/>
                <a:cs typeface="ＭＳ Ｐゴシック" pitchFamily="-110" charset="-128"/>
              </a:rPr>
              <a:t> </a:t>
            </a:r>
            <a:br>
              <a:rPr lang="en-US" sz="3600" dirty="0"/>
            </a:br>
            <a:endParaRPr lang="en-US" sz="3600" b="1" dirty="0">
              <a:ea typeface="ＭＳ Ｐゴシック" pitchFamily="-110" charset="-128"/>
              <a:cs typeface="ＭＳ Ｐゴシック" pitchFamily="-110" charset="-128"/>
            </a:endParaRPr>
          </a:p>
        </p:txBody>
      </p:sp>
      <p:sp>
        <p:nvSpPr>
          <p:cNvPr id="33795" name="Rectangle 5"/>
          <p:cNvSpPr>
            <a:spLocks noGrp="1" noChangeArrowheads="1"/>
          </p:cNvSpPr>
          <p:nvPr>
            <p:ph type="body" sz="half" idx="1"/>
          </p:nvPr>
        </p:nvSpPr>
        <p:spPr/>
        <p:txBody>
          <a:bodyPr>
            <a:normAutofit lnSpcReduction="10000"/>
          </a:bodyPr>
          <a:lstStyle/>
          <a:p>
            <a:r>
              <a:rPr lang="en-US" sz="2400" dirty="0">
                <a:ea typeface="ＭＳ Ｐゴシック" pitchFamily="-110" charset="-128"/>
                <a:cs typeface="ＭＳ Ｐゴシック" pitchFamily="-110" charset="-128"/>
              </a:rPr>
              <a:t>Job Center Coach</a:t>
            </a:r>
          </a:p>
          <a:p>
            <a:r>
              <a:rPr lang="en-US" sz="2400" dirty="0">
                <a:ea typeface="ＭＳ Ｐゴシック" pitchFamily="-110" charset="-128"/>
                <a:cs typeface="ＭＳ Ｐゴシック" pitchFamily="-110" charset="-128"/>
              </a:rPr>
              <a:t>Event Planner</a:t>
            </a:r>
          </a:p>
          <a:p>
            <a:r>
              <a:rPr lang="en-US" sz="2400" dirty="0">
                <a:ea typeface="ＭＳ Ｐゴシック" pitchFamily="-110" charset="-128"/>
                <a:cs typeface="ＭＳ Ｐゴシック" pitchFamily="-110" charset="-128"/>
              </a:rPr>
              <a:t>Computer Coach</a:t>
            </a:r>
          </a:p>
          <a:p>
            <a:r>
              <a:rPr lang="en-US" sz="2400" dirty="0">
                <a:ea typeface="ＭＳ Ｐゴシック" pitchFamily="-110" charset="-128"/>
                <a:cs typeface="ＭＳ Ｐゴシック" pitchFamily="-110" charset="-128"/>
              </a:rPr>
              <a:t>Graphic Designer</a:t>
            </a:r>
          </a:p>
          <a:p>
            <a:r>
              <a:rPr lang="en-US" sz="2400" dirty="0">
                <a:ea typeface="ＭＳ Ｐゴシック" pitchFamily="-110" charset="-128"/>
                <a:cs typeface="ＭＳ Ｐゴシック" pitchFamily="-110" charset="-128"/>
              </a:rPr>
              <a:t>Photographer</a:t>
            </a:r>
          </a:p>
          <a:p>
            <a:r>
              <a:rPr lang="en-US" sz="2400" dirty="0">
                <a:ea typeface="ＭＳ Ｐゴシック" pitchFamily="-110" charset="-128"/>
                <a:cs typeface="ＭＳ Ｐゴシック" pitchFamily="-110" charset="-128"/>
              </a:rPr>
              <a:t>Adult Literacy Tutor</a:t>
            </a:r>
          </a:p>
          <a:p>
            <a:r>
              <a:rPr lang="en-US" sz="2400" dirty="0">
                <a:ea typeface="ＭＳ Ｐゴシック" pitchFamily="-110" charset="-128"/>
                <a:cs typeface="ＭＳ Ｐゴシック" pitchFamily="-110" charset="-128"/>
              </a:rPr>
              <a:t>Coordinator, After School Programs</a:t>
            </a:r>
          </a:p>
          <a:p>
            <a:r>
              <a:rPr lang="en-US" sz="2400" dirty="0">
                <a:ea typeface="ＭＳ Ｐゴシック" pitchFamily="-110" charset="-128"/>
                <a:cs typeface="ＭＳ Ｐゴシック" pitchFamily="-110" charset="-128"/>
              </a:rPr>
              <a:t>Homework Helper</a:t>
            </a:r>
          </a:p>
          <a:p>
            <a:r>
              <a:rPr lang="en-US" sz="2400" dirty="0">
                <a:ea typeface="ＭＳ Ｐゴシック" pitchFamily="-110" charset="-128"/>
                <a:cs typeface="ＭＳ Ｐゴシック" pitchFamily="-110" charset="-128"/>
              </a:rPr>
              <a:t>Lego Club Leader</a:t>
            </a:r>
          </a:p>
          <a:p>
            <a:r>
              <a:rPr lang="en-US" sz="2400" dirty="0">
                <a:ea typeface="ＭＳ Ｐゴシック" pitchFamily="-110" charset="-128"/>
                <a:cs typeface="ＭＳ Ｐゴシック" pitchFamily="-110" charset="-128"/>
              </a:rPr>
              <a:t>Public Relations Specialist</a:t>
            </a:r>
          </a:p>
          <a:p>
            <a:endParaRPr lang="en-US" sz="2400" dirty="0">
              <a:ea typeface="ＭＳ Ｐゴシック" pitchFamily="-110" charset="-128"/>
              <a:cs typeface="ＭＳ Ｐゴシック" pitchFamily="-110" charset="-128"/>
            </a:endParaRPr>
          </a:p>
          <a:p>
            <a:endParaRPr lang="en-US" sz="2400" dirty="0">
              <a:ea typeface="ＭＳ Ｐゴシック" pitchFamily="-110" charset="-128"/>
              <a:cs typeface="ＭＳ Ｐゴシック" pitchFamily="-110" charset="-128"/>
            </a:endParaRPr>
          </a:p>
        </p:txBody>
      </p:sp>
      <p:pic>
        <p:nvPicPr>
          <p:cNvPr id="9" name="Picture 7" descr="MP900285009[1]">
            <a:extLst>
              <a:ext uri="{FF2B5EF4-FFF2-40B4-BE49-F238E27FC236}">
                <a16:creationId xmlns:a16="http://schemas.microsoft.com/office/drawing/2014/main" id="{A9E977F7-AB47-3849-897C-6EDBB3ACA9A6}"/>
              </a:ext>
            </a:extLst>
          </p:cNvPr>
          <p:cNvPicPr>
            <a:picLocks noGrp="1" noChangeAspect="1" noChangeArrowheads="1"/>
          </p:cNvPicPr>
          <p:nvPr>
            <p:ph sz="half" idx="2"/>
          </p:nvPr>
        </p:nvPicPr>
        <p:blipFill>
          <a:blip r:embed="rId5"/>
          <a:srcRect/>
          <a:stretch>
            <a:fillRect/>
          </a:stretch>
        </p:blipFill>
        <p:spPr>
          <a:xfrm>
            <a:off x="4786745" y="2130785"/>
            <a:ext cx="3657600" cy="2425700"/>
          </a:xfrm>
        </p:spPr>
      </p:pic>
      <p:pic>
        <p:nvPicPr>
          <p:cNvPr id="2" name="Picture 1">
            <a:extLst>
              <a:ext uri="{FF2B5EF4-FFF2-40B4-BE49-F238E27FC236}">
                <a16:creationId xmlns:a16="http://schemas.microsoft.com/office/drawing/2014/main" id="{7BE6B879-D199-F68E-54F6-0FBC39C728C1}"/>
              </a:ext>
            </a:extLst>
          </p:cNvPr>
          <p:cNvPicPr>
            <a:picLocks noChangeAspect="1"/>
          </p:cNvPicPr>
          <p:nvPr/>
        </p:nvPicPr>
        <p:blipFill>
          <a:blip r:embed="rId6"/>
          <a:stretch>
            <a:fillRect/>
          </a:stretch>
        </p:blipFill>
        <p:spPr>
          <a:xfrm>
            <a:off x="0" y="0"/>
            <a:ext cx="1699312" cy="987972"/>
          </a:xfrm>
          <a:prstGeom prst="rect">
            <a:avLst/>
          </a:prstGeom>
        </p:spPr>
      </p:pic>
    </p:spTree>
    <p:extLst>
      <p:ext uri="{BB962C8B-B14F-4D97-AF65-F5344CB8AC3E}">
        <p14:creationId xmlns:p14="http://schemas.microsoft.com/office/powerpoint/2010/main" val="236110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103"/>
            <a:ext cx="8229600" cy="1143000"/>
          </a:xfrm>
        </p:spPr>
        <p:txBody>
          <a:bodyPr>
            <a:normAutofit/>
          </a:bodyPr>
          <a:lstStyle/>
          <a:p>
            <a:r>
              <a:rPr lang="en-US" sz="3200" b="1" dirty="0"/>
              <a:t>   Job Description Tips</a:t>
            </a:r>
            <a:endParaRPr lang="en-US" sz="3200" dirty="0"/>
          </a:p>
        </p:txBody>
      </p:sp>
      <p:graphicFrame>
        <p:nvGraphicFramePr>
          <p:cNvPr id="4" name="Diagram 3"/>
          <p:cNvGraphicFramePr/>
          <p:nvPr>
            <p:extLst>
              <p:ext uri="{D42A27DB-BD31-4B8C-83A1-F6EECF244321}">
                <p14:modId xmlns:p14="http://schemas.microsoft.com/office/powerpoint/2010/main" val="16886477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F629A2B-F2AE-44B4-0B0E-F91DFFAFB84D}"/>
              </a:ext>
            </a:extLst>
          </p:cNvPr>
          <p:cNvPicPr>
            <a:picLocks noChangeAspect="1"/>
          </p:cNvPicPr>
          <p:nvPr/>
        </p:nvPicPr>
        <p:blipFill>
          <a:blip r:embed="rId8"/>
          <a:stretch>
            <a:fillRect/>
          </a:stretch>
        </p:blipFill>
        <p:spPr>
          <a:xfrm>
            <a:off x="0" y="0"/>
            <a:ext cx="2832118" cy="1646580"/>
          </a:xfrm>
          <a:prstGeom prst="rect">
            <a:avLst/>
          </a:prstGeom>
        </p:spPr>
      </p:pic>
    </p:spTree>
    <p:extLst>
      <p:ext uri="{BB962C8B-B14F-4D97-AF65-F5344CB8AC3E}">
        <p14:creationId xmlns:p14="http://schemas.microsoft.com/office/powerpoint/2010/main" val="313884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sz="3600" b="1" dirty="0"/>
              <a:t>		Success Factors for </a:t>
            </a:r>
            <a:br>
              <a:rPr lang="en-US" sz="3600" b="1" dirty="0"/>
            </a:br>
            <a:r>
              <a:rPr lang="en-US" sz="3600" b="1" dirty="0"/>
              <a:t>       Volunteer Engagement Programs</a:t>
            </a:r>
          </a:p>
        </p:txBody>
      </p:sp>
      <p:sp>
        <p:nvSpPr>
          <p:cNvPr id="3" name="Text Placeholder 2"/>
          <p:cNvSpPr>
            <a:spLocks noGrp="1"/>
          </p:cNvSpPr>
          <p:nvPr>
            <p:ph type="body" sz="half" idx="1"/>
          </p:nvPr>
        </p:nvSpPr>
        <p:spPr/>
        <p:txBody>
          <a:bodyPr>
            <a:normAutofit fontScale="77500" lnSpcReduction="20000"/>
          </a:bodyPr>
          <a:lstStyle/>
          <a:p>
            <a:pPr>
              <a:defRPr/>
            </a:pPr>
            <a:r>
              <a:rPr lang="en-US" dirty="0"/>
              <a:t>Meaningful Written Job Descriptions</a:t>
            </a:r>
          </a:p>
          <a:p>
            <a:pPr>
              <a:defRPr/>
            </a:pPr>
            <a:r>
              <a:rPr lang="en-US" dirty="0"/>
              <a:t>Targeted Recruitment</a:t>
            </a:r>
          </a:p>
          <a:p>
            <a:pPr>
              <a:defRPr/>
            </a:pPr>
            <a:r>
              <a:rPr lang="en-US" dirty="0"/>
              <a:t>Careful Screening</a:t>
            </a:r>
          </a:p>
          <a:p>
            <a:pPr>
              <a:defRPr/>
            </a:pPr>
            <a:r>
              <a:rPr lang="en-US" dirty="0"/>
              <a:t>Orientation/Training</a:t>
            </a:r>
          </a:p>
          <a:p>
            <a:pPr>
              <a:defRPr/>
            </a:pPr>
            <a:r>
              <a:rPr lang="en-US" dirty="0"/>
              <a:t>Supportive Climate Requires Staff Buy-In</a:t>
            </a:r>
          </a:p>
          <a:p>
            <a:pPr>
              <a:defRPr/>
            </a:pPr>
            <a:r>
              <a:rPr lang="en-US" dirty="0"/>
              <a:t>Feedback/Collaboration/ Support</a:t>
            </a:r>
          </a:p>
          <a:p>
            <a:pPr>
              <a:defRPr/>
            </a:pPr>
            <a:r>
              <a:rPr lang="en-US" dirty="0"/>
              <a:t>Recognition/</a:t>
            </a:r>
            <a:r>
              <a:rPr lang="en-US" dirty="0" err="1"/>
              <a:t>Acknowlgmnt</a:t>
            </a:r>
            <a:endParaRPr lang="en-US" dirty="0"/>
          </a:p>
          <a:p>
            <a:pPr>
              <a:defRPr/>
            </a:pPr>
            <a:r>
              <a:rPr lang="en-US" dirty="0"/>
              <a:t>Sustainability Strategies</a:t>
            </a:r>
          </a:p>
        </p:txBody>
      </p:sp>
      <p:pic>
        <p:nvPicPr>
          <p:cNvPr id="9" name="ClipArt Placeholder 4">
            <a:extLst>
              <a:ext uri="{FF2B5EF4-FFF2-40B4-BE49-F238E27FC236}">
                <a16:creationId xmlns:a16="http://schemas.microsoft.com/office/drawing/2014/main" id="{8A6DE56D-867D-514E-A3E2-7CAFE616067E}"/>
              </a:ext>
            </a:extLst>
          </p:cNvPr>
          <p:cNvPicPr>
            <a:picLocks noGrp="1" noChangeAspect="1"/>
          </p:cNvPicPr>
          <p:nvPr>
            <p:ph type="clipArt" sz="half" idx="2"/>
          </p:nvPr>
        </p:nvPicPr>
        <p:blipFill>
          <a:blip r:embed="rId3"/>
          <a:srcRect t="-35985" b="-35985"/>
          <a:stretch>
            <a:fillRect/>
          </a:stretch>
        </p:blipFill>
        <p:spPr>
          <a:xfrm>
            <a:off x="4838700" y="1821123"/>
            <a:ext cx="3657600" cy="4084116"/>
          </a:xfrm>
        </p:spPr>
      </p:pic>
      <p:pic>
        <p:nvPicPr>
          <p:cNvPr id="2" name="Picture 1">
            <a:extLst>
              <a:ext uri="{FF2B5EF4-FFF2-40B4-BE49-F238E27FC236}">
                <a16:creationId xmlns:a16="http://schemas.microsoft.com/office/drawing/2014/main" id="{1C88062F-C6A7-2282-68FB-9077711A8443}"/>
              </a:ext>
            </a:extLst>
          </p:cNvPr>
          <p:cNvPicPr>
            <a:picLocks noChangeAspect="1"/>
          </p:cNvPicPr>
          <p:nvPr/>
        </p:nvPicPr>
        <p:blipFill>
          <a:blip r:embed="rId4"/>
          <a:stretch>
            <a:fillRect/>
          </a:stretch>
        </p:blipFill>
        <p:spPr>
          <a:xfrm>
            <a:off x="0" y="0"/>
            <a:ext cx="2151258" cy="1250731"/>
          </a:xfrm>
          <a:prstGeom prst="rect">
            <a:avLst/>
          </a:prstGeom>
        </p:spPr>
      </p:pic>
    </p:spTree>
    <p:extLst>
      <p:ext uri="{BB962C8B-B14F-4D97-AF65-F5344CB8AC3E}">
        <p14:creationId xmlns:p14="http://schemas.microsoft.com/office/powerpoint/2010/main" val="93737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a:ea typeface="ＭＳ Ｐゴシック" charset="-128"/>
            </a:endParaRPr>
          </a:p>
        </p:txBody>
      </p:sp>
      <p:sp>
        <p:nvSpPr>
          <p:cNvPr id="46083" name="Text Placeholder 2"/>
          <p:cNvSpPr>
            <a:spLocks noGrp="1"/>
          </p:cNvSpPr>
          <p:nvPr>
            <p:ph type="body" sz="half" idx="1"/>
          </p:nvPr>
        </p:nvSpPr>
        <p:spPr/>
        <p:txBody>
          <a:bodyPr/>
          <a:lstStyle/>
          <a:p>
            <a:endParaRPr lang="en-US" altLang="en-US">
              <a:ea typeface="ＭＳ Ｐゴシック" charset="-128"/>
            </a:endParaRPr>
          </a:p>
        </p:txBody>
      </p:sp>
      <p:sp>
        <p:nvSpPr>
          <p:cNvPr id="46084" name="Content Placeholder 3"/>
          <p:cNvSpPr>
            <a:spLocks noGrp="1"/>
          </p:cNvSpPr>
          <p:nvPr>
            <p:ph sz="half" idx="2"/>
          </p:nvPr>
        </p:nvSpPr>
        <p:spPr/>
        <p:txBody>
          <a:bodyPr/>
          <a:lstStyle/>
          <a:p>
            <a:endParaRPr lang="en-US" altLang="en-US">
              <a:ea typeface="ＭＳ Ｐゴシック" charset="-128"/>
            </a:endParaRP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33375"/>
            <a:ext cx="9010650" cy="7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41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b="1"/>
              <a:t>Targeted Recruitment</a:t>
            </a:r>
            <a:endParaRPr lang="en-US"/>
          </a:p>
        </p:txBody>
      </p:sp>
      <p:graphicFrame>
        <p:nvGraphicFramePr>
          <p:cNvPr id="7" name="Diagram 6"/>
          <p:cNvGraphicFramePr/>
          <p:nvPr>
            <p:extLst>
              <p:ext uri="{D42A27DB-BD31-4B8C-83A1-F6EECF244321}">
                <p14:modId xmlns:p14="http://schemas.microsoft.com/office/powerpoint/2010/main" val="1958674547"/>
              </p:ext>
            </p:extLst>
          </p:nvPr>
        </p:nvGraphicFramePr>
        <p:xfrm>
          <a:off x="457200" y="1600200"/>
          <a:ext cx="40322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nline Image Placeholder 2">
            <a:extLst>
              <a:ext uri="{FF2B5EF4-FFF2-40B4-BE49-F238E27FC236}">
                <a16:creationId xmlns:a16="http://schemas.microsoft.com/office/drawing/2014/main" id="{27493570-7040-014A-A65C-8EFE69C943A1}"/>
              </a:ext>
            </a:extLst>
          </p:cNvPr>
          <p:cNvSpPr>
            <a:spLocks noGrp="1"/>
          </p:cNvSpPr>
          <p:nvPr>
            <p:ph type="clipArt" sz="half" idx="2"/>
          </p:nvPr>
        </p:nvSpPr>
        <p:spPr/>
      </p:sp>
      <p:pic>
        <p:nvPicPr>
          <p:cNvPr id="10" name="ClipArt Placeholder 5">
            <a:extLst>
              <a:ext uri="{FF2B5EF4-FFF2-40B4-BE49-F238E27FC236}">
                <a16:creationId xmlns:a16="http://schemas.microsoft.com/office/drawing/2014/main" id="{5B23CC93-AAA6-6F4C-B250-D67D9D691F54}"/>
              </a:ext>
            </a:extLst>
          </p:cNvPr>
          <p:cNvPicPr>
            <a:picLocks noChangeAspect="1"/>
          </p:cNvPicPr>
          <p:nvPr/>
        </p:nvPicPr>
        <p:blipFill>
          <a:blip r:embed="rId8"/>
          <a:srcRect l="-12546" r="-12546"/>
          <a:stretch>
            <a:fillRect/>
          </a:stretch>
        </p:blipFill>
        <p:spPr>
          <a:xfrm>
            <a:off x="4755078" y="1600200"/>
            <a:ext cx="4038600" cy="4525963"/>
          </a:xfrm>
          <a:prstGeom prst="rect">
            <a:avLst/>
          </a:prstGeom>
        </p:spPr>
      </p:pic>
      <p:pic>
        <p:nvPicPr>
          <p:cNvPr id="2" name="Picture 1">
            <a:extLst>
              <a:ext uri="{FF2B5EF4-FFF2-40B4-BE49-F238E27FC236}">
                <a16:creationId xmlns:a16="http://schemas.microsoft.com/office/drawing/2014/main" id="{1E07CF40-DCE7-3F96-8351-59672903789F}"/>
              </a:ext>
            </a:extLst>
          </p:cNvPr>
          <p:cNvPicPr>
            <a:picLocks noChangeAspect="1"/>
          </p:cNvPicPr>
          <p:nvPr/>
        </p:nvPicPr>
        <p:blipFill>
          <a:blip r:embed="rId9"/>
          <a:stretch>
            <a:fillRect/>
          </a:stretch>
        </p:blipFill>
        <p:spPr>
          <a:xfrm>
            <a:off x="115614" y="116067"/>
            <a:ext cx="2238703" cy="1301571"/>
          </a:xfrm>
          <a:prstGeom prst="rect">
            <a:avLst/>
          </a:prstGeom>
        </p:spPr>
      </p:pic>
    </p:spTree>
    <p:extLst>
      <p:ext uri="{BB962C8B-B14F-4D97-AF65-F5344CB8AC3E}">
        <p14:creationId xmlns:p14="http://schemas.microsoft.com/office/powerpoint/2010/main" val="24919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b="1" dirty="0"/>
              <a:t>	Recruitment Summary</a:t>
            </a:r>
            <a:br>
              <a:rPr lang="en-US" sz="3200" b="1" dirty="0"/>
            </a:br>
            <a:endParaRPr lang="en-US" sz="3200" dirty="0"/>
          </a:p>
        </p:txBody>
      </p:sp>
      <p:grpSp>
        <p:nvGrpSpPr>
          <p:cNvPr id="2" name="Group 1"/>
          <p:cNvGrpSpPr/>
          <p:nvPr/>
        </p:nvGrpSpPr>
        <p:grpSpPr>
          <a:xfrm>
            <a:off x="464177" y="1777429"/>
            <a:ext cx="4082185" cy="4202131"/>
            <a:chOff x="468232" y="1372661"/>
            <a:chExt cx="3919092" cy="3639665"/>
          </a:xfrm>
        </p:grpSpPr>
        <p:sp>
          <p:nvSpPr>
            <p:cNvPr id="3" name="Freeform 2"/>
            <p:cNvSpPr/>
            <p:nvPr/>
          </p:nvSpPr>
          <p:spPr>
            <a:xfrm>
              <a:off x="565675" y="1372661"/>
              <a:ext cx="1819833" cy="1091899"/>
            </a:xfrm>
            <a:custGeom>
              <a:avLst/>
              <a:gdLst>
                <a:gd name="connsiteX0" fmla="*/ 0 w 1819833"/>
                <a:gd name="connsiteY0" fmla="*/ 0 h 1091899"/>
                <a:gd name="connsiteX1" fmla="*/ 1819833 w 1819833"/>
                <a:gd name="connsiteY1" fmla="*/ 0 h 1091899"/>
                <a:gd name="connsiteX2" fmla="*/ 1819833 w 1819833"/>
                <a:gd name="connsiteY2" fmla="*/ 1091899 h 1091899"/>
                <a:gd name="connsiteX3" fmla="*/ 0 w 1819833"/>
                <a:gd name="connsiteY3" fmla="*/ 1091899 h 1091899"/>
                <a:gd name="connsiteX4" fmla="*/ 0 w 1819833"/>
                <a:gd name="connsiteY4" fmla="*/ 0 h 109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33" h="1091899">
                  <a:moveTo>
                    <a:pt x="0" y="0"/>
                  </a:moveTo>
                  <a:lnTo>
                    <a:pt x="1819833" y="0"/>
                  </a:lnTo>
                  <a:lnTo>
                    <a:pt x="1819833" y="1091899"/>
                  </a:lnTo>
                  <a:lnTo>
                    <a:pt x="0" y="1091899"/>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Don’t Use Only One Method</a:t>
              </a:r>
            </a:p>
          </p:txBody>
        </p:sp>
        <p:sp>
          <p:nvSpPr>
            <p:cNvPr id="4" name="Freeform 3"/>
            <p:cNvSpPr/>
            <p:nvPr/>
          </p:nvSpPr>
          <p:spPr>
            <a:xfrm>
              <a:off x="2567491" y="1372661"/>
              <a:ext cx="1819833" cy="1091899"/>
            </a:xfrm>
            <a:custGeom>
              <a:avLst/>
              <a:gdLst>
                <a:gd name="connsiteX0" fmla="*/ 0 w 1819833"/>
                <a:gd name="connsiteY0" fmla="*/ 0 h 1091899"/>
                <a:gd name="connsiteX1" fmla="*/ 1819833 w 1819833"/>
                <a:gd name="connsiteY1" fmla="*/ 0 h 1091899"/>
                <a:gd name="connsiteX2" fmla="*/ 1819833 w 1819833"/>
                <a:gd name="connsiteY2" fmla="*/ 1091899 h 1091899"/>
                <a:gd name="connsiteX3" fmla="*/ 0 w 1819833"/>
                <a:gd name="connsiteY3" fmla="*/ 1091899 h 1091899"/>
                <a:gd name="connsiteX4" fmla="*/ 0 w 1819833"/>
                <a:gd name="connsiteY4" fmla="*/ 0 h 109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33" h="1091899">
                  <a:moveTo>
                    <a:pt x="0" y="0"/>
                  </a:moveTo>
                  <a:lnTo>
                    <a:pt x="1819833" y="0"/>
                  </a:lnTo>
                  <a:lnTo>
                    <a:pt x="1819833" y="1091899"/>
                  </a:lnTo>
                  <a:lnTo>
                    <a:pt x="0" y="1091899"/>
                  </a:lnTo>
                  <a:lnTo>
                    <a:pt x="0"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Don’t Limit to Who You Know</a:t>
              </a:r>
            </a:p>
          </p:txBody>
        </p:sp>
        <p:sp>
          <p:nvSpPr>
            <p:cNvPr id="7" name="Freeform 6"/>
            <p:cNvSpPr/>
            <p:nvPr/>
          </p:nvSpPr>
          <p:spPr>
            <a:xfrm>
              <a:off x="565675" y="2646544"/>
              <a:ext cx="1819833" cy="1091899"/>
            </a:xfrm>
            <a:custGeom>
              <a:avLst/>
              <a:gdLst>
                <a:gd name="connsiteX0" fmla="*/ 0 w 1819833"/>
                <a:gd name="connsiteY0" fmla="*/ 0 h 1091899"/>
                <a:gd name="connsiteX1" fmla="*/ 1819833 w 1819833"/>
                <a:gd name="connsiteY1" fmla="*/ 0 h 1091899"/>
                <a:gd name="connsiteX2" fmla="*/ 1819833 w 1819833"/>
                <a:gd name="connsiteY2" fmla="*/ 1091899 h 1091899"/>
                <a:gd name="connsiteX3" fmla="*/ 0 w 1819833"/>
                <a:gd name="connsiteY3" fmla="*/ 1091899 h 1091899"/>
                <a:gd name="connsiteX4" fmla="*/ 0 w 1819833"/>
                <a:gd name="connsiteY4" fmla="*/ 0 h 109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33" h="1091899">
                  <a:moveTo>
                    <a:pt x="0" y="0"/>
                  </a:moveTo>
                  <a:lnTo>
                    <a:pt x="1819833" y="0"/>
                  </a:lnTo>
                  <a:lnTo>
                    <a:pt x="1819833" y="1091899"/>
                  </a:lnTo>
                  <a:lnTo>
                    <a:pt x="0" y="1091899"/>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dirty="0">
                  <a:solidFill>
                    <a:schemeClr val="tx1"/>
                  </a:solidFill>
                </a:rPr>
                <a:t>Don’t Underestimate the Job</a:t>
              </a:r>
            </a:p>
          </p:txBody>
        </p:sp>
        <p:sp>
          <p:nvSpPr>
            <p:cNvPr id="8" name="Freeform 7"/>
            <p:cNvSpPr/>
            <p:nvPr/>
          </p:nvSpPr>
          <p:spPr>
            <a:xfrm>
              <a:off x="2567491" y="2646544"/>
              <a:ext cx="1819833" cy="1091899"/>
            </a:xfrm>
            <a:custGeom>
              <a:avLst/>
              <a:gdLst>
                <a:gd name="connsiteX0" fmla="*/ 0 w 1819833"/>
                <a:gd name="connsiteY0" fmla="*/ 0 h 1091899"/>
                <a:gd name="connsiteX1" fmla="*/ 1819833 w 1819833"/>
                <a:gd name="connsiteY1" fmla="*/ 0 h 1091899"/>
                <a:gd name="connsiteX2" fmla="*/ 1819833 w 1819833"/>
                <a:gd name="connsiteY2" fmla="*/ 1091899 h 1091899"/>
                <a:gd name="connsiteX3" fmla="*/ 0 w 1819833"/>
                <a:gd name="connsiteY3" fmla="*/ 1091899 h 1091899"/>
                <a:gd name="connsiteX4" fmla="*/ 0 w 1819833"/>
                <a:gd name="connsiteY4" fmla="*/ 0 h 109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33" h="1091899">
                  <a:moveTo>
                    <a:pt x="0" y="0"/>
                  </a:moveTo>
                  <a:lnTo>
                    <a:pt x="1819833" y="0"/>
                  </a:lnTo>
                  <a:lnTo>
                    <a:pt x="1819833" y="1091899"/>
                  </a:lnTo>
                  <a:lnTo>
                    <a:pt x="0" y="1091899"/>
                  </a:lnTo>
                  <a:lnTo>
                    <a:pt x="0" y="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No Guilt or Coercion</a:t>
              </a:r>
            </a:p>
          </p:txBody>
        </p:sp>
        <p:sp>
          <p:nvSpPr>
            <p:cNvPr id="9" name="Freeform 8"/>
            <p:cNvSpPr/>
            <p:nvPr/>
          </p:nvSpPr>
          <p:spPr>
            <a:xfrm>
              <a:off x="468232" y="3920427"/>
              <a:ext cx="1819833" cy="1091899"/>
            </a:xfrm>
            <a:custGeom>
              <a:avLst/>
              <a:gdLst>
                <a:gd name="connsiteX0" fmla="*/ 0 w 1819833"/>
                <a:gd name="connsiteY0" fmla="*/ 0 h 1091899"/>
                <a:gd name="connsiteX1" fmla="*/ 1819833 w 1819833"/>
                <a:gd name="connsiteY1" fmla="*/ 0 h 1091899"/>
                <a:gd name="connsiteX2" fmla="*/ 1819833 w 1819833"/>
                <a:gd name="connsiteY2" fmla="*/ 1091899 h 1091899"/>
                <a:gd name="connsiteX3" fmla="*/ 0 w 1819833"/>
                <a:gd name="connsiteY3" fmla="*/ 1091899 h 1091899"/>
                <a:gd name="connsiteX4" fmla="*/ 0 w 1819833"/>
                <a:gd name="connsiteY4" fmla="*/ 0 h 109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33" h="1091899">
                  <a:moveTo>
                    <a:pt x="0" y="0"/>
                  </a:moveTo>
                  <a:lnTo>
                    <a:pt x="1819833" y="0"/>
                  </a:lnTo>
                  <a:lnTo>
                    <a:pt x="1819833" y="1091899"/>
                  </a:lnTo>
                  <a:lnTo>
                    <a:pt x="0" y="1091899"/>
                  </a:lnTo>
                  <a:lnTo>
                    <a:pt x="0"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800" kern="1200" dirty="0">
                  <a:solidFill>
                    <a:schemeClr val="tx1"/>
                  </a:solidFill>
                </a:rPr>
                <a:t>Don’t Assume</a:t>
              </a:r>
            </a:p>
          </p:txBody>
        </p:sp>
        <p:sp>
          <p:nvSpPr>
            <p:cNvPr id="10" name="Freeform 9"/>
            <p:cNvSpPr/>
            <p:nvPr/>
          </p:nvSpPr>
          <p:spPr>
            <a:xfrm>
              <a:off x="2567491" y="3920427"/>
              <a:ext cx="1819833" cy="1091899"/>
            </a:xfrm>
            <a:custGeom>
              <a:avLst/>
              <a:gdLst>
                <a:gd name="connsiteX0" fmla="*/ 0 w 1819833"/>
                <a:gd name="connsiteY0" fmla="*/ 0 h 1091899"/>
                <a:gd name="connsiteX1" fmla="*/ 1819833 w 1819833"/>
                <a:gd name="connsiteY1" fmla="*/ 0 h 1091899"/>
                <a:gd name="connsiteX2" fmla="*/ 1819833 w 1819833"/>
                <a:gd name="connsiteY2" fmla="*/ 1091899 h 1091899"/>
                <a:gd name="connsiteX3" fmla="*/ 0 w 1819833"/>
                <a:gd name="connsiteY3" fmla="*/ 1091899 h 1091899"/>
                <a:gd name="connsiteX4" fmla="*/ 0 w 1819833"/>
                <a:gd name="connsiteY4" fmla="*/ 0 h 109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833" h="1091899">
                  <a:moveTo>
                    <a:pt x="0" y="0"/>
                  </a:moveTo>
                  <a:lnTo>
                    <a:pt x="1819833" y="0"/>
                  </a:lnTo>
                  <a:lnTo>
                    <a:pt x="1819833" y="1091899"/>
                  </a:lnTo>
                  <a:lnTo>
                    <a:pt x="0" y="1091899"/>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889000">
                <a:lnSpc>
                  <a:spcPct val="90000"/>
                </a:lnSpc>
                <a:spcBef>
                  <a:spcPct val="0"/>
                </a:spcBef>
                <a:spcAft>
                  <a:spcPct val="35000"/>
                </a:spcAft>
              </a:pPr>
              <a:r>
                <a:rPr lang="en-US" sz="2800" dirty="0">
                  <a:solidFill>
                    <a:schemeClr val="tx1"/>
                  </a:solidFill>
                </a:rPr>
                <a:t>Don’t Settle</a:t>
              </a:r>
            </a:p>
          </p:txBody>
        </p:sp>
      </p:grpSp>
      <p:sp>
        <p:nvSpPr>
          <p:cNvPr id="13" name="Picture Placeholder 12"/>
          <p:cNvSpPr>
            <a:spLocks noGrp="1"/>
          </p:cNvSpPr>
          <p:nvPr>
            <p:ph type="clipArt" sz="half" idx="2"/>
          </p:nvPr>
        </p:nvSpPr>
        <p:spPr/>
      </p:sp>
      <p:pic>
        <p:nvPicPr>
          <p:cNvPr id="15" name="ClipArt Placeholder 9">
            <a:extLst>
              <a:ext uri="{FF2B5EF4-FFF2-40B4-BE49-F238E27FC236}">
                <a16:creationId xmlns:a16="http://schemas.microsoft.com/office/drawing/2014/main" id="{88E51D86-DC5A-A346-A15E-2C93CB1597B1}"/>
              </a:ext>
            </a:extLst>
          </p:cNvPr>
          <p:cNvPicPr>
            <a:picLocks noChangeAspect="1"/>
          </p:cNvPicPr>
          <p:nvPr/>
        </p:nvPicPr>
        <p:blipFill>
          <a:blip r:embed="rId3"/>
          <a:srcRect l="-17092" r="-17092"/>
          <a:stretch>
            <a:fillRect/>
          </a:stretch>
        </p:blipFill>
        <p:spPr>
          <a:xfrm>
            <a:off x="4597281" y="1657445"/>
            <a:ext cx="4038600" cy="4525963"/>
          </a:xfrm>
          <a:prstGeom prst="rect">
            <a:avLst/>
          </a:prstGeom>
        </p:spPr>
      </p:pic>
      <p:pic>
        <p:nvPicPr>
          <p:cNvPr id="5" name="Picture 4">
            <a:extLst>
              <a:ext uri="{FF2B5EF4-FFF2-40B4-BE49-F238E27FC236}">
                <a16:creationId xmlns:a16="http://schemas.microsoft.com/office/drawing/2014/main" id="{58D6A9F9-A49D-2EF2-68AE-3E01C5152B79}"/>
              </a:ext>
            </a:extLst>
          </p:cNvPr>
          <p:cNvPicPr>
            <a:picLocks noChangeAspect="1"/>
          </p:cNvPicPr>
          <p:nvPr/>
        </p:nvPicPr>
        <p:blipFill>
          <a:blip r:embed="rId4"/>
          <a:stretch>
            <a:fillRect/>
          </a:stretch>
        </p:blipFill>
        <p:spPr>
          <a:xfrm>
            <a:off x="0" y="0"/>
            <a:ext cx="2832118" cy="1646580"/>
          </a:xfrm>
          <a:prstGeom prst="rect">
            <a:avLst/>
          </a:prstGeom>
        </p:spPr>
      </p:pic>
    </p:spTree>
    <p:extLst>
      <p:ext uri="{BB962C8B-B14F-4D97-AF65-F5344CB8AC3E}">
        <p14:creationId xmlns:p14="http://schemas.microsoft.com/office/powerpoint/2010/main" val="119567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3200" b="1" dirty="0"/>
              <a:t>         </a:t>
            </a:r>
            <a:r>
              <a:rPr lang="en-US" sz="3600" b="1" dirty="0"/>
              <a:t>Learning Objectives</a:t>
            </a:r>
            <a:endParaRPr lang="en-US" sz="3600" dirty="0"/>
          </a:p>
        </p:txBody>
      </p:sp>
      <p:graphicFrame>
        <p:nvGraphicFramePr>
          <p:cNvPr id="4" name="Diagram 3"/>
          <p:cNvGraphicFramePr/>
          <p:nvPr>
            <p:extLst>
              <p:ext uri="{D42A27DB-BD31-4B8C-83A1-F6EECF244321}">
                <p14:modId xmlns:p14="http://schemas.microsoft.com/office/powerpoint/2010/main" val="37853903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819E2560-3655-FF97-0C87-55829D4CA0AF}"/>
              </a:ext>
            </a:extLst>
          </p:cNvPr>
          <p:cNvPicPr>
            <a:picLocks noChangeAspect="1"/>
          </p:cNvPicPr>
          <p:nvPr/>
        </p:nvPicPr>
        <p:blipFill>
          <a:blip r:embed="rId8"/>
          <a:stretch>
            <a:fillRect/>
          </a:stretch>
        </p:blipFill>
        <p:spPr>
          <a:xfrm>
            <a:off x="126125" y="105103"/>
            <a:ext cx="2832118" cy="1646580"/>
          </a:xfrm>
          <a:prstGeom prst="rect">
            <a:avLst/>
          </a:prstGeom>
        </p:spPr>
      </p:pic>
    </p:spTree>
    <p:extLst>
      <p:ext uri="{BB962C8B-B14F-4D97-AF65-F5344CB8AC3E}">
        <p14:creationId xmlns:p14="http://schemas.microsoft.com/office/powerpoint/2010/main" val="1566278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z="3200" b="1" dirty="0"/>
              <a:t>  Supportive Climate Requires </a:t>
            </a:r>
            <a:br>
              <a:rPr lang="en-US" sz="3200" b="1" dirty="0"/>
            </a:br>
            <a:r>
              <a:rPr lang="en-US" sz="3200" b="1" dirty="0"/>
              <a:t>Staff Buy-In</a:t>
            </a:r>
            <a:br>
              <a:rPr lang="en-US" sz="3200" b="1" dirty="0"/>
            </a:br>
            <a:r>
              <a:rPr lang="en-US" sz="2000" u="sng" dirty="0">
                <a:hlinkClick r:id="rId3"/>
              </a:rPr>
              <a:t>https://www.youtube.com/watch?v=irJFqtDHQuE</a:t>
            </a:r>
            <a:r>
              <a:rPr lang="en-US" sz="2000" u="sng" dirty="0"/>
              <a:t> </a:t>
            </a:r>
            <a:endParaRPr lang="en-US" sz="2000" b="1" dirty="0"/>
          </a:p>
        </p:txBody>
      </p:sp>
      <p:graphicFrame>
        <p:nvGraphicFramePr>
          <p:cNvPr id="7" name="Diagram 6"/>
          <p:cNvGraphicFramePr/>
          <p:nvPr>
            <p:extLst>
              <p:ext uri="{D42A27DB-BD31-4B8C-83A1-F6EECF244321}">
                <p14:modId xmlns:p14="http://schemas.microsoft.com/office/powerpoint/2010/main" val="321931087"/>
              </p:ext>
            </p:extLst>
          </p:nvPr>
        </p:nvGraphicFramePr>
        <p:xfrm>
          <a:off x="4654550" y="1600200"/>
          <a:ext cx="403225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ClipArt Placeholder 5">
            <a:extLst>
              <a:ext uri="{FF2B5EF4-FFF2-40B4-BE49-F238E27FC236}">
                <a16:creationId xmlns:a16="http://schemas.microsoft.com/office/drawing/2014/main" id="{361BD812-81D4-9747-8B90-C862C5551AF2}"/>
              </a:ext>
            </a:extLst>
          </p:cNvPr>
          <p:cNvPicPr>
            <a:picLocks noGrp="1" noChangeAspect="1"/>
          </p:cNvPicPr>
          <p:nvPr>
            <p:ph type="clipArt" sz="half" idx="1"/>
          </p:nvPr>
        </p:nvPicPr>
        <p:blipFill>
          <a:blip r:embed="rId9"/>
          <a:srcRect t="-34473" b="-34473"/>
          <a:stretch>
            <a:fillRect/>
          </a:stretch>
        </p:blipFill>
        <p:spPr>
          <a:xfrm>
            <a:off x="647700" y="1814120"/>
            <a:ext cx="3657600" cy="4098123"/>
          </a:xfrm>
        </p:spPr>
      </p:pic>
      <p:pic>
        <p:nvPicPr>
          <p:cNvPr id="2" name="Picture 1">
            <a:extLst>
              <a:ext uri="{FF2B5EF4-FFF2-40B4-BE49-F238E27FC236}">
                <a16:creationId xmlns:a16="http://schemas.microsoft.com/office/drawing/2014/main" id="{65F9031A-4170-55CE-3FB8-4D15887CBFD4}"/>
              </a:ext>
            </a:extLst>
          </p:cNvPr>
          <p:cNvPicPr>
            <a:picLocks noChangeAspect="1"/>
          </p:cNvPicPr>
          <p:nvPr/>
        </p:nvPicPr>
        <p:blipFill>
          <a:blip r:embed="rId10"/>
          <a:stretch>
            <a:fillRect/>
          </a:stretch>
        </p:blipFill>
        <p:spPr>
          <a:xfrm>
            <a:off x="84083" y="0"/>
            <a:ext cx="2169335" cy="1261241"/>
          </a:xfrm>
          <a:prstGeom prst="rect">
            <a:avLst/>
          </a:prstGeom>
        </p:spPr>
      </p:pic>
    </p:spTree>
    <p:extLst>
      <p:ext uri="{BB962C8B-B14F-4D97-AF65-F5344CB8AC3E}">
        <p14:creationId xmlns:p14="http://schemas.microsoft.com/office/powerpoint/2010/main" val="58835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4E2FE0-2575-9993-47E8-BAD65A847C21}"/>
              </a:ext>
            </a:extLst>
          </p:cNvPr>
          <p:cNvPicPr>
            <a:picLocks noChangeAspect="1"/>
          </p:cNvPicPr>
          <p:nvPr/>
        </p:nvPicPr>
        <p:blipFill>
          <a:blip r:embed="rId3"/>
          <a:stretch>
            <a:fillRect/>
          </a:stretch>
        </p:blipFill>
        <p:spPr>
          <a:xfrm>
            <a:off x="685800" y="885449"/>
            <a:ext cx="7772400" cy="5087102"/>
          </a:xfrm>
          <a:prstGeom prst="rect">
            <a:avLst/>
          </a:prstGeom>
        </p:spPr>
      </p:pic>
    </p:spTree>
    <p:extLst>
      <p:ext uri="{BB962C8B-B14F-4D97-AF65-F5344CB8AC3E}">
        <p14:creationId xmlns:p14="http://schemas.microsoft.com/office/powerpoint/2010/main" val="89431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normAutofit/>
          </a:bodyPr>
          <a:lstStyle/>
          <a:p>
            <a:r>
              <a:rPr lang="en-US" sz="3200" b="1" dirty="0">
                <a:ea typeface="ＭＳ Ｐゴシック" pitchFamily="-93" charset="-128"/>
                <a:cs typeface="ＭＳ Ｐゴシック" pitchFamily="-93" charset="-128"/>
              </a:rPr>
              <a:t>Sustainability – </a:t>
            </a:r>
            <a:br>
              <a:rPr lang="en-US" sz="3200" b="1" dirty="0">
                <a:ea typeface="ＭＳ Ｐゴシック" pitchFamily="-93" charset="-128"/>
                <a:cs typeface="ＭＳ Ｐゴシック" pitchFamily="-93" charset="-128"/>
              </a:rPr>
            </a:br>
            <a:r>
              <a:rPr lang="en-US" sz="3200" b="1" dirty="0">
                <a:ea typeface="ＭＳ Ｐゴシック" pitchFamily="-93" charset="-128"/>
                <a:cs typeface="ＭＳ Ｐゴシック" pitchFamily="-93" charset="-128"/>
              </a:rPr>
              <a:t>Not “Retention” of Volunteers</a:t>
            </a:r>
            <a:endParaRPr lang="en-US" sz="3200" dirty="0">
              <a:ea typeface="ＭＳ Ｐゴシック" pitchFamily="-93" charset="-128"/>
              <a:cs typeface="ＭＳ Ｐゴシック" pitchFamily="-93" charset="-128"/>
            </a:endParaRPr>
          </a:p>
        </p:txBody>
      </p:sp>
      <p:sp>
        <p:nvSpPr>
          <p:cNvPr id="48131" name="Text Placeholder 5"/>
          <p:cNvSpPr>
            <a:spLocks noGrp="1"/>
          </p:cNvSpPr>
          <p:nvPr>
            <p:ph type="body" sz="half" idx="1"/>
          </p:nvPr>
        </p:nvSpPr>
        <p:spPr/>
        <p:txBody>
          <a:bodyPr>
            <a:normAutofit lnSpcReduction="10000"/>
          </a:bodyPr>
          <a:lstStyle/>
          <a:p>
            <a:r>
              <a:rPr lang="en-US" sz="2800" dirty="0">
                <a:ea typeface="ＭＳ Ｐゴシック" pitchFamily="-93" charset="-128"/>
                <a:cs typeface="ＭＳ Ｐゴシック" pitchFamily="-93" charset="-128"/>
              </a:rPr>
              <a:t>Fewer 20 year pins</a:t>
            </a:r>
          </a:p>
          <a:p>
            <a:r>
              <a:rPr lang="en-US" sz="2800" dirty="0">
                <a:ea typeface="ＭＳ Ｐゴシック" pitchFamily="-93" charset="-128"/>
                <a:cs typeface="ＭＳ Ｐゴシック" pitchFamily="-93" charset="-128"/>
              </a:rPr>
              <a:t>Match volunteers’ skills/interests with the right position</a:t>
            </a:r>
          </a:p>
          <a:p>
            <a:r>
              <a:rPr lang="en-US" sz="2800" dirty="0">
                <a:ea typeface="ＭＳ Ｐゴシック" pitchFamily="-93" charset="-128"/>
                <a:cs typeface="ＭＳ Ｐゴシック" pitchFamily="-93" charset="-128"/>
              </a:rPr>
              <a:t>Provide training &amp; advancement opportunities</a:t>
            </a:r>
          </a:p>
          <a:p>
            <a:r>
              <a:rPr lang="en-US" sz="2800" dirty="0">
                <a:ea typeface="ＭＳ Ｐゴシック" pitchFamily="-93" charset="-128"/>
                <a:cs typeface="ＭＳ Ｐゴシック" pitchFamily="-93" charset="-128"/>
              </a:rPr>
              <a:t>Be strategic so that work continues when a volunteer moves on</a:t>
            </a:r>
          </a:p>
          <a:p>
            <a:endParaRPr lang="en-US" dirty="0">
              <a:ea typeface="ＭＳ Ｐゴシック" pitchFamily="-93" charset="-128"/>
              <a:cs typeface="ＭＳ Ｐゴシック" pitchFamily="-93" charset="-128"/>
            </a:endParaRPr>
          </a:p>
        </p:txBody>
      </p:sp>
      <p:sp>
        <p:nvSpPr>
          <p:cNvPr id="48132" name="Content Placeholder 6"/>
          <p:cNvSpPr>
            <a:spLocks noGrp="1"/>
          </p:cNvSpPr>
          <p:nvPr>
            <p:ph sz="half" idx="2"/>
          </p:nvPr>
        </p:nvSpPr>
        <p:spPr/>
        <p:txBody>
          <a:bodyPr/>
          <a:lstStyle/>
          <a:p>
            <a:endParaRPr lang="en-US">
              <a:ea typeface="ＭＳ Ｐゴシック" pitchFamily="-93" charset="-128"/>
              <a:cs typeface="ＭＳ Ｐゴシック" pitchFamily="-93" charset="-128"/>
            </a:endParaRPr>
          </a:p>
          <a:p>
            <a:endParaRPr lang="en-US">
              <a:ea typeface="ＭＳ Ｐゴシック" pitchFamily="-93" charset="-128"/>
              <a:cs typeface="ＭＳ Ｐゴシック" pitchFamily="-93" charset="-128"/>
            </a:endParaRPr>
          </a:p>
        </p:txBody>
      </p:sp>
      <p:pic>
        <p:nvPicPr>
          <p:cNvPr id="11" name="Picture 10">
            <a:extLst>
              <a:ext uri="{FF2B5EF4-FFF2-40B4-BE49-F238E27FC236}">
                <a16:creationId xmlns:a16="http://schemas.microsoft.com/office/drawing/2014/main" id="{C56185CB-BD2A-E04B-9355-D5AB808B8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912" y="2917248"/>
            <a:ext cx="2850935" cy="1891865"/>
          </a:xfrm>
          <a:prstGeom prst="rect">
            <a:avLst/>
          </a:prstGeom>
        </p:spPr>
      </p:pic>
      <p:pic>
        <p:nvPicPr>
          <p:cNvPr id="12" name="Picture 11">
            <a:extLst>
              <a:ext uri="{FF2B5EF4-FFF2-40B4-BE49-F238E27FC236}">
                <a16:creationId xmlns:a16="http://schemas.microsoft.com/office/drawing/2014/main" id="{BAB04B2D-F468-F247-9837-5ACCBB437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551031"/>
            <a:ext cx="2457259" cy="1635564"/>
          </a:xfrm>
          <a:prstGeom prst="rect">
            <a:avLst/>
          </a:prstGeom>
        </p:spPr>
      </p:pic>
      <p:pic>
        <p:nvPicPr>
          <p:cNvPr id="13" name="Picture 12">
            <a:extLst>
              <a:ext uri="{FF2B5EF4-FFF2-40B4-BE49-F238E27FC236}">
                <a16:creationId xmlns:a16="http://schemas.microsoft.com/office/drawing/2014/main" id="{9F2AAD0B-C456-7B45-9E49-6A49871891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9153" y="1417638"/>
            <a:ext cx="2849090" cy="1890641"/>
          </a:xfrm>
          <a:prstGeom prst="rect">
            <a:avLst/>
          </a:prstGeom>
        </p:spPr>
      </p:pic>
      <p:pic>
        <p:nvPicPr>
          <p:cNvPr id="2" name="Picture 1">
            <a:extLst>
              <a:ext uri="{FF2B5EF4-FFF2-40B4-BE49-F238E27FC236}">
                <a16:creationId xmlns:a16="http://schemas.microsoft.com/office/drawing/2014/main" id="{343FFC59-9D3E-36E9-52E4-557E9A6BCCD5}"/>
              </a:ext>
            </a:extLst>
          </p:cNvPr>
          <p:cNvPicPr>
            <a:picLocks noChangeAspect="1"/>
          </p:cNvPicPr>
          <p:nvPr/>
        </p:nvPicPr>
        <p:blipFill>
          <a:blip r:embed="rId6"/>
          <a:stretch>
            <a:fillRect/>
          </a:stretch>
        </p:blipFill>
        <p:spPr>
          <a:xfrm>
            <a:off x="126124" y="92076"/>
            <a:ext cx="1933903" cy="1124362"/>
          </a:xfrm>
          <a:prstGeom prst="rect">
            <a:avLst/>
          </a:prstGeom>
        </p:spPr>
      </p:pic>
    </p:spTree>
    <p:extLst>
      <p:ext uri="{BB962C8B-B14F-4D97-AF65-F5344CB8AC3E}">
        <p14:creationId xmlns:p14="http://schemas.microsoft.com/office/powerpoint/2010/main" val="367872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normAutofit/>
          </a:bodyPr>
          <a:lstStyle/>
          <a:p>
            <a:pPr eaLnBrk="1" hangingPunct="1"/>
            <a:r>
              <a:rPr lang="en-US" sz="3200" b="1" dirty="0"/>
              <a:t>Sustainability Strategies</a:t>
            </a:r>
          </a:p>
        </p:txBody>
      </p:sp>
      <p:sp>
        <p:nvSpPr>
          <p:cNvPr id="64515" name="Rectangle 4"/>
          <p:cNvSpPr>
            <a:spLocks noGrp="1" noChangeArrowheads="1"/>
          </p:cNvSpPr>
          <p:nvPr>
            <p:ph type="body" sz="half" idx="4294967295"/>
          </p:nvPr>
        </p:nvSpPr>
        <p:spPr>
          <a:xfrm>
            <a:off x="4648200" y="1600200"/>
            <a:ext cx="4038600" cy="4525963"/>
          </a:xfrm>
        </p:spPr>
        <p:txBody>
          <a:bodyPr/>
          <a:lstStyle/>
          <a:p>
            <a:pPr eaLnBrk="1" hangingPunct="1">
              <a:lnSpc>
                <a:spcPct val="90000"/>
              </a:lnSpc>
            </a:pPr>
            <a:r>
              <a:rPr lang="en-US" sz="2800"/>
              <a:t>Substitute Positions</a:t>
            </a:r>
          </a:p>
          <a:p>
            <a:pPr eaLnBrk="1" hangingPunct="1">
              <a:lnSpc>
                <a:spcPct val="90000"/>
              </a:lnSpc>
            </a:pPr>
            <a:r>
              <a:rPr lang="en-US" sz="2800"/>
              <a:t>Break assignments into smaller pieces</a:t>
            </a:r>
          </a:p>
          <a:p>
            <a:pPr eaLnBrk="1" hangingPunct="1">
              <a:lnSpc>
                <a:spcPct val="90000"/>
              </a:lnSpc>
            </a:pPr>
            <a:r>
              <a:rPr lang="en-US" sz="2800"/>
              <a:t>Team Assignments</a:t>
            </a:r>
          </a:p>
          <a:p>
            <a:pPr eaLnBrk="1" hangingPunct="1">
              <a:lnSpc>
                <a:spcPct val="90000"/>
              </a:lnSpc>
            </a:pPr>
            <a:r>
              <a:rPr lang="en-US" sz="2800"/>
              <a:t>Job Share</a:t>
            </a:r>
          </a:p>
          <a:p>
            <a:pPr eaLnBrk="1" hangingPunct="1">
              <a:lnSpc>
                <a:spcPct val="90000"/>
              </a:lnSpc>
            </a:pPr>
            <a:r>
              <a:rPr lang="en-US" sz="2800"/>
              <a:t>Consultant Positions</a:t>
            </a:r>
          </a:p>
          <a:p>
            <a:pPr eaLnBrk="1" hangingPunct="1">
              <a:lnSpc>
                <a:spcPct val="90000"/>
              </a:lnSpc>
            </a:pPr>
            <a:r>
              <a:rPr lang="en-US" sz="2800"/>
              <a:t>Virtual Volunteers</a:t>
            </a:r>
          </a:p>
          <a:p>
            <a:pPr eaLnBrk="1" hangingPunct="1">
              <a:lnSpc>
                <a:spcPct val="90000"/>
              </a:lnSpc>
            </a:pPr>
            <a:r>
              <a:rPr lang="en-US" sz="2800"/>
              <a:t>Seasonal Positions</a:t>
            </a:r>
          </a:p>
          <a:p>
            <a:pPr eaLnBrk="1" hangingPunct="1">
              <a:lnSpc>
                <a:spcPct val="90000"/>
              </a:lnSpc>
            </a:pPr>
            <a:r>
              <a:rPr lang="en-US" sz="2800"/>
              <a:t>Two Deep Leadership</a:t>
            </a:r>
          </a:p>
        </p:txBody>
      </p:sp>
      <p:pic>
        <p:nvPicPr>
          <p:cNvPr id="7" name="Picture 5">
            <a:extLst>
              <a:ext uri="{FF2B5EF4-FFF2-40B4-BE49-F238E27FC236}">
                <a16:creationId xmlns:a16="http://schemas.microsoft.com/office/drawing/2014/main" id="{91896BFE-7B0C-7541-B1BB-060C35141B7A}"/>
              </a:ext>
            </a:extLst>
          </p:cNvPr>
          <p:cNvPicPr>
            <a:picLocks noChangeAspect="1" noChangeArrowheads="1"/>
          </p:cNvPicPr>
          <p:nvPr/>
        </p:nvPicPr>
        <p:blipFill>
          <a:blip r:embed="rId3"/>
          <a:srcRect/>
          <a:stretch>
            <a:fillRect/>
          </a:stretch>
        </p:blipFill>
        <p:spPr>
          <a:xfrm>
            <a:off x="955675" y="1600200"/>
            <a:ext cx="3041650" cy="4525963"/>
          </a:xfrm>
          <a:prstGeom prst="rect">
            <a:avLst/>
          </a:prstGeom>
        </p:spPr>
      </p:pic>
      <p:pic>
        <p:nvPicPr>
          <p:cNvPr id="2" name="Picture 1">
            <a:extLst>
              <a:ext uri="{FF2B5EF4-FFF2-40B4-BE49-F238E27FC236}">
                <a16:creationId xmlns:a16="http://schemas.microsoft.com/office/drawing/2014/main" id="{C91468C9-B14C-51DC-F13F-A7AA5BF5A67C}"/>
              </a:ext>
            </a:extLst>
          </p:cNvPr>
          <p:cNvPicPr>
            <a:picLocks noChangeAspect="1"/>
          </p:cNvPicPr>
          <p:nvPr/>
        </p:nvPicPr>
        <p:blipFill>
          <a:blip r:embed="rId4"/>
          <a:stretch>
            <a:fillRect/>
          </a:stretch>
        </p:blipFill>
        <p:spPr>
          <a:xfrm>
            <a:off x="0" y="0"/>
            <a:ext cx="2396359" cy="1393232"/>
          </a:xfrm>
          <a:prstGeom prst="rect">
            <a:avLst/>
          </a:prstGeom>
        </p:spPr>
      </p:pic>
    </p:spTree>
    <p:extLst>
      <p:ext uri="{BB962C8B-B14F-4D97-AF65-F5344CB8AC3E}">
        <p14:creationId xmlns:p14="http://schemas.microsoft.com/office/powerpoint/2010/main" val="94154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z="4000" b="1"/>
              <a:t>Summary</a:t>
            </a:r>
          </a:p>
        </p:txBody>
      </p:sp>
      <p:sp>
        <p:nvSpPr>
          <p:cNvPr id="3" name="Content Placeholder 2"/>
          <p:cNvSpPr>
            <a:spLocks noGrp="1"/>
          </p:cNvSpPr>
          <p:nvPr>
            <p:ph idx="1"/>
          </p:nvPr>
        </p:nvSpPr>
        <p:spPr>
          <a:xfrm>
            <a:off x="457200" y="1295400"/>
            <a:ext cx="8229600" cy="4953000"/>
          </a:xfrm>
        </p:spPr>
        <p:txBody>
          <a:bodyPr>
            <a:normAutofit/>
          </a:bodyPr>
          <a:lstStyle/>
          <a:p>
            <a:pPr>
              <a:defRPr/>
            </a:pPr>
            <a:r>
              <a:rPr lang="en-US" sz="2800" dirty="0"/>
              <a:t>We Don’t Motivate Volunteers -- They Come Motivated by something</a:t>
            </a:r>
          </a:p>
          <a:p>
            <a:pPr>
              <a:defRPr/>
            </a:pPr>
            <a:r>
              <a:rPr lang="en-US" sz="2800" dirty="0"/>
              <a:t>Goal is to Match the Right Person to the Right Job</a:t>
            </a:r>
          </a:p>
          <a:p>
            <a:pPr>
              <a:defRPr/>
            </a:pPr>
            <a:r>
              <a:rPr lang="en-US" sz="2800" dirty="0"/>
              <a:t>Most Important Tool is Written Position Description</a:t>
            </a:r>
          </a:p>
          <a:p>
            <a:pPr>
              <a:defRPr/>
            </a:pPr>
            <a:r>
              <a:rPr lang="en-US" sz="2800" dirty="0"/>
              <a:t>Targeted Recruitment is most effective approach</a:t>
            </a:r>
          </a:p>
          <a:p>
            <a:pPr>
              <a:defRPr/>
            </a:pPr>
            <a:r>
              <a:rPr lang="en-US" sz="2800" dirty="0"/>
              <a:t>Baby Boomers and generations that follow require a different approach</a:t>
            </a:r>
          </a:p>
          <a:p>
            <a:pPr>
              <a:defRPr/>
            </a:pPr>
            <a:r>
              <a:rPr lang="en-US" sz="2800" dirty="0"/>
              <a:t>Volunteers can become your most ardent supporters and advocates</a:t>
            </a:r>
          </a:p>
          <a:p>
            <a:pPr>
              <a:defRPr/>
            </a:pPr>
            <a:r>
              <a:rPr lang="en-US" sz="2800" dirty="0"/>
              <a:t>Tools/Resources Exist to Help You --You’re Not Alone!</a:t>
            </a:r>
          </a:p>
          <a:p>
            <a:pPr>
              <a:defRPr/>
            </a:pPr>
            <a:endParaRPr lang="en-US" sz="2800" dirty="0"/>
          </a:p>
        </p:txBody>
      </p:sp>
      <p:pic>
        <p:nvPicPr>
          <p:cNvPr id="2" name="Picture 1">
            <a:extLst>
              <a:ext uri="{FF2B5EF4-FFF2-40B4-BE49-F238E27FC236}">
                <a16:creationId xmlns:a16="http://schemas.microsoft.com/office/drawing/2014/main" id="{1370602A-95DB-D49E-800F-B9B262F5435B}"/>
              </a:ext>
            </a:extLst>
          </p:cNvPr>
          <p:cNvPicPr>
            <a:picLocks noChangeAspect="1"/>
          </p:cNvPicPr>
          <p:nvPr/>
        </p:nvPicPr>
        <p:blipFill>
          <a:blip r:embed="rId3"/>
          <a:stretch>
            <a:fillRect/>
          </a:stretch>
        </p:blipFill>
        <p:spPr>
          <a:xfrm>
            <a:off x="0" y="0"/>
            <a:ext cx="2333297" cy="1356568"/>
          </a:xfrm>
          <a:prstGeom prst="rect">
            <a:avLst/>
          </a:prstGeom>
        </p:spPr>
      </p:pic>
    </p:spTree>
    <p:extLst>
      <p:ext uri="{BB962C8B-B14F-4D97-AF65-F5344CB8AC3E}">
        <p14:creationId xmlns:p14="http://schemas.microsoft.com/office/powerpoint/2010/main" val="3425464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sz="4000" dirty="0">
                <a:ea typeface="ＭＳ Ｐゴシック" pitchFamily="4" charset="-128"/>
                <a:cs typeface="ＭＳ Ｐゴシック" pitchFamily="4" charset="-128"/>
              </a:rPr>
              <a:t>	    </a:t>
            </a:r>
            <a:r>
              <a:rPr lang="en-US" sz="3600" b="1" dirty="0">
                <a:ea typeface="ＭＳ Ｐゴシック" pitchFamily="4" charset="-128"/>
                <a:cs typeface="ＭＳ Ｐゴシック" pitchFamily="4" charset="-128"/>
              </a:rPr>
              <a:t>Support for Your Success</a:t>
            </a:r>
            <a:r>
              <a:rPr lang="en-US" sz="4000" dirty="0">
                <a:ea typeface="ＭＳ Ｐゴシック" pitchFamily="4" charset="-128"/>
                <a:cs typeface="ＭＳ Ｐゴシック" pitchFamily="4" charset="-128"/>
              </a:rPr>
              <a:t>	</a:t>
            </a:r>
          </a:p>
        </p:txBody>
      </p:sp>
      <p:sp>
        <p:nvSpPr>
          <p:cNvPr id="27651" name="Rectangle 3"/>
          <p:cNvSpPr>
            <a:spLocks noGrp="1" noChangeArrowheads="1"/>
          </p:cNvSpPr>
          <p:nvPr>
            <p:ph type="body" idx="4294967295"/>
          </p:nvPr>
        </p:nvSpPr>
        <p:spPr/>
        <p:txBody>
          <a:bodyPr>
            <a:normAutofit fontScale="77500" lnSpcReduction="20000"/>
          </a:bodyPr>
          <a:lstStyle/>
          <a:p>
            <a:pPr>
              <a:lnSpc>
                <a:spcPct val="80000"/>
              </a:lnSpc>
            </a:pPr>
            <a:r>
              <a:rPr lang="en-US" sz="2800" b="1" dirty="0">
                <a:ea typeface="ＭＳ Ｐゴシック" pitchFamily="4" charset="-128"/>
                <a:cs typeface="ＭＳ Ｐゴシック" pitchFamily="4" charset="-128"/>
              </a:rPr>
              <a:t>Get Involved Clearinghouse </a:t>
            </a:r>
            <a:r>
              <a:rPr lang="en-US" sz="2800" dirty="0">
                <a:ea typeface="ＭＳ Ｐゴシック" pitchFamily="4" charset="-128"/>
                <a:cs typeface="ＭＳ Ｐゴシック" pitchFamily="4" charset="-128"/>
              </a:rPr>
              <a:t>– </a:t>
            </a:r>
            <a:r>
              <a:rPr lang="en-US" sz="2400" dirty="0">
                <a:ea typeface="ＭＳ Ｐゴシック" pitchFamily="4" charset="-128"/>
                <a:cs typeface="ＭＳ Ｐゴシック" pitchFamily="4" charset="-128"/>
                <a:hlinkClick r:id="rId3"/>
              </a:rPr>
              <a:t>www.getinvolvedclearinghouse.org</a:t>
            </a:r>
            <a:r>
              <a:rPr lang="en-US" sz="2400" dirty="0">
                <a:ea typeface="ＭＳ Ｐゴシック" pitchFamily="4" charset="-128"/>
                <a:cs typeface="ＭＳ Ｐゴシック" pitchFamily="4" charset="-128"/>
              </a:rPr>
              <a:t> </a:t>
            </a:r>
          </a:p>
          <a:p>
            <a:pPr marL="0" indent="0">
              <a:lnSpc>
                <a:spcPct val="80000"/>
              </a:lnSpc>
              <a:buNone/>
            </a:pPr>
            <a:endParaRPr lang="en-US" sz="2400"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Get Involved Listserv </a:t>
            </a:r>
            <a:r>
              <a:rPr lang="en-US" sz="2400" dirty="0">
                <a:ea typeface="ＭＳ Ｐゴシック" pitchFamily="4" charset="-128"/>
                <a:cs typeface="ＭＳ Ｐゴシック" pitchFamily="4" charset="-128"/>
              </a:rPr>
              <a:t>– e-mail me to be added: </a:t>
            </a:r>
            <a:r>
              <a:rPr lang="en-US" sz="2400" dirty="0">
                <a:ea typeface="ＭＳ Ｐゴシック" pitchFamily="4" charset="-128"/>
                <a:cs typeface="ＭＳ Ｐゴシック" pitchFamily="4" charset="-128"/>
                <a:hlinkClick r:id="rId4"/>
              </a:rPr>
              <a:t>clehn@califa.org</a:t>
            </a:r>
            <a:r>
              <a:rPr lang="en-US" sz="2400" dirty="0">
                <a:ea typeface="ＭＳ Ｐゴシック" pitchFamily="4" charset="-128"/>
                <a:cs typeface="ＭＳ Ｐゴシック" pitchFamily="4" charset="-128"/>
              </a:rPr>
              <a:t> </a:t>
            </a:r>
          </a:p>
          <a:p>
            <a:pPr>
              <a:lnSpc>
                <a:spcPct val="80000"/>
              </a:lnSpc>
            </a:pPr>
            <a:endParaRPr lang="en-US" sz="2400"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Bibliography -- </a:t>
            </a:r>
            <a:r>
              <a:rPr lang="en-US" sz="2400" dirty="0">
                <a:ea typeface="ＭＳ Ｐゴシック" pitchFamily="4" charset="-128"/>
                <a:cs typeface="ＭＳ Ｐゴシック" pitchFamily="4" charset="-128"/>
                <a:hlinkClick r:id="rId5"/>
              </a:rPr>
              <a:t>https://getinvolvedclearinghouse.org/training-materials/bibliography-volunteer-engagement</a:t>
            </a:r>
            <a:r>
              <a:rPr lang="en-US" sz="2400" dirty="0">
                <a:ea typeface="ＭＳ Ｐゴシック" pitchFamily="4" charset="-128"/>
                <a:cs typeface="ＭＳ Ｐゴシック" pitchFamily="4" charset="-128"/>
              </a:rPr>
              <a:t> </a:t>
            </a:r>
          </a:p>
          <a:p>
            <a:pPr marL="0" indent="0">
              <a:lnSpc>
                <a:spcPct val="80000"/>
              </a:lnSpc>
              <a:buNone/>
            </a:pPr>
            <a:endParaRPr lang="en-US" sz="2400"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Free Webinars – </a:t>
            </a:r>
          </a:p>
          <a:p>
            <a:pPr lvl="1">
              <a:lnSpc>
                <a:spcPct val="80000"/>
              </a:lnSpc>
            </a:pPr>
            <a:r>
              <a:rPr lang="en-US" sz="1800" dirty="0"/>
              <a:t>Jan 18 </a:t>
            </a:r>
            <a:r>
              <a:rPr lang="en-US" sz="1800" b="1" dirty="0"/>
              <a:t>– Building Staff Buy-In for Volunteer Engagement – </a:t>
            </a:r>
            <a:r>
              <a:rPr lang="en-US" sz="1800" dirty="0"/>
              <a:t>Register here:</a:t>
            </a:r>
            <a:r>
              <a:rPr lang="en-US" sz="1800" b="1" dirty="0"/>
              <a:t> </a:t>
            </a:r>
            <a:r>
              <a:rPr lang="en-US" sz="1800" dirty="0">
                <a:hlinkClick r:id="rId6"/>
              </a:rPr>
              <a:t>https://attendee.gotowebinar.com/register/937489120258608908</a:t>
            </a:r>
            <a:endParaRPr lang="en-US" sz="1800" dirty="0"/>
          </a:p>
          <a:p>
            <a:pPr marL="400050" lvl="1" indent="0">
              <a:lnSpc>
                <a:spcPct val="80000"/>
              </a:lnSpc>
              <a:buNone/>
            </a:pPr>
            <a:endParaRPr lang="en-US" sz="1800" dirty="0"/>
          </a:p>
          <a:p>
            <a:pPr lvl="1">
              <a:lnSpc>
                <a:spcPct val="80000"/>
              </a:lnSpc>
            </a:pPr>
            <a:r>
              <a:rPr lang="en-US" sz="1800" dirty="0"/>
              <a:t>Jan 19 --  </a:t>
            </a:r>
            <a:r>
              <a:rPr lang="en-US" sz="1800" b="1" dirty="0"/>
              <a:t>California Library Volunteer Leaders: Live Open Online Discussion - "New Year Roundtable: Questions &amp; Issues from the Field" – </a:t>
            </a:r>
            <a:r>
              <a:rPr lang="en-US" sz="1800" dirty="0"/>
              <a:t>Register here: </a:t>
            </a:r>
            <a:r>
              <a:rPr lang="en-US" sz="1800" dirty="0">
                <a:hlinkClick r:id="rId7"/>
              </a:rPr>
              <a:t>https://santaclarita.zoom.us/meeting/register/tZUof-mppj8jHNDJq9re4gMSmL6QhE9bcC5Q</a:t>
            </a:r>
            <a:endParaRPr lang="en-US" sz="1800" dirty="0"/>
          </a:p>
          <a:p>
            <a:pPr marL="457200" lvl="1" indent="0">
              <a:lnSpc>
                <a:spcPct val="80000"/>
              </a:lnSpc>
              <a:buNone/>
            </a:pPr>
            <a:endParaRPr lang="en-US" sz="1600" dirty="0"/>
          </a:p>
          <a:p>
            <a:pPr lvl="1">
              <a:lnSpc>
                <a:spcPct val="80000"/>
              </a:lnSpc>
            </a:pPr>
            <a:r>
              <a:rPr lang="en-US" sz="1800" dirty="0">
                <a:effectLst/>
                <a:ea typeface="Calibri" panose="020F0502020204030204" pitchFamily="34" charset="0"/>
                <a:cs typeface="Times New Roman" panose="02020603050405020304" pitchFamily="18" charset="0"/>
              </a:rPr>
              <a:t>April 19 – </a:t>
            </a:r>
            <a:r>
              <a:rPr lang="en-US" sz="1800" b="1" dirty="0">
                <a:effectLst/>
                <a:ea typeface="Calibri" panose="020F0502020204030204" pitchFamily="34" charset="0"/>
                <a:cs typeface="Times New Roman" panose="02020603050405020304" pitchFamily="18" charset="0"/>
              </a:rPr>
              <a:t>Creating Innovative Volunteer Recognition Strategies – </a:t>
            </a:r>
            <a:r>
              <a:rPr lang="en-US" sz="1800" dirty="0">
                <a:effectLst/>
                <a:ea typeface="Calibri" panose="020F0502020204030204" pitchFamily="34" charset="0"/>
                <a:cs typeface="Times New Roman" panose="02020603050405020304" pitchFamily="18" charset="0"/>
              </a:rPr>
              <a:t>Register here:</a:t>
            </a:r>
            <a:r>
              <a:rPr lang="en-US" sz="1800" b="1" dirty="0">
                <a:effectLst/>
                <a:ea typeface="Calibri" panose="020F0502020204030204" pitchFamily="34" charset="0"/>
                <a:cs typeface="Times New Roman" panose="02020603050405020304" pitchFamily="18" charset="0"/>
              </a:rPr>
              <a:t> </a:t>
            </a:r>
            <a:r>
              <a:rPr lang="en-US" sz="1800" u="sng" dirty="0">
                <a:solidFill>
                  <a:srgbClr val="0000FF"/>
                </a:solidFill>
                <a:effectLst/>
                <a:ea typeface="Calibri" panose="020F0502020204030204" pitchFamily="34" charset="0"/>
                <a:cs typeface="Times New Roman" panose="02020603050405020304" pitchFamily="18" charset="0"/>
                <a:hlinkClick r:id="rId8"/>
              </a:rPr>
              <a:t>https://attendee.gotowebinar.com/register/4361765252850752016</a:t>
            </a:r>
            <a:r>
              <a:rPr lang="en-US" sz="1800" dirty="0">
                <a:effectLst/>
                <a:ea typeface="Calibri" panose="020F0502020204030204" pitchFamily="34" charset="0"/>
                <a:cs typeface="Times New Roman" panose="02020603050405020304" pitchFamily="18" charset="0"/>
              </a:rPr>
              <a:t> </a:t>
            </a:r>
          </a:p>
          <a:p>
            <a:pPr lvl="1">
              <a:lnSpc>
                <a:spcPct val="80000"/>
              </a:lnSpc>
            </a:pPr>
            <a:endParaRPr lang="en-US" sz="1600" dirty="0"/>
          </a:p>
          <a:p>
            <a:pPr marL="457200" lvl="1" indent="0">
              <a:lnSpc>
                <a:spcPct val="80000"/>
              </a:lnSpc>
              <a:buNone/>
            </a:pPr>
            <a:endParaRPr lang="en-US" sz="2400" b="1" i="1" dirty="0">
              <a:solidFill>
                <a:srgbClr val="FF0000"/>
              </a:solidFill>
              <a:ea typeface="ＭＳ Ｐゴシック" pitchFamily="4" charset="-128"/>
              <a:cs typeface="ＭＳ Ｐゴシック" pitchFamily="4" charset="-128"/>
            </a:endParaRPr>
          </a:p>
          <a:p>
            <a:pPr>
              <a:lnSpc>
                <a:spcPct val="80000"/>
              </a:lnSpc>
            </a:pPr>
            <a:r>
              <a:rPr lang="en-US" sz="2600" b="1" dirty="0">
                <a:ea typeface="ＭＳ Ｐゴシック" pitchFamily="4" charset="-128"/>
                <a:cs typeface="ＭＳ Ｐゴシック" pitchFamily="4" charset="-128"/>
              </a:rPr>
              <a:t>Closed Facebook Group</a:t>
            </a:r>
            <a:r>
              <a:rPr lang="en-US" sz="2800" b="1" dirty="0">
                <a:ea typeface="ＭＳ Ｐゴシック" pitchFamily="4" charset="-128"/>
                <a:cs typeface="ＭＳ Ｐゴシック" pitchFamily="4" charset="-128"/>
              </a:rPr>
              <a:t>:</a:t>
            </a:r>
            <a:r>
              <a:rPr lang="en-US" sz="2800" dirty="0">
                <a:ea typeface="ＭＳ Ｐゴシック" pitchFamily="4" charset="-128"/>
                <a:cs typeface="ＭＳ Ｐゴシック" pitchFamily="4" charset="-128"/>
              </a:rPr>
              <a:t> </a:t>
            </a:r>
            <a:r>
              <a:rPr lang="en-US" sz="1800" i="1" dirty="0">
                <a:ea typeface="ＭＳ Ｐゴシック" pitchFamily="4" charset="-128"/>
                <a:cs typeface="ＭＳ Ｐゴシック" pitchFamily="4" charset="-128"/>
              </a:rPr>
              <a:t>Search for Get Involved Powered by Your Library or ask me to add you</a:t>
            </a:r>
          </a:p>
          <a:p>
            <a:pPr marL="0" indent="0">
              <a:lnSpc>
                <a:spcPct val="80000"/>
              </a:lnSpc>
              <a:buNone/>
            </a:pPr>
            <a:endParaRPr lang="en-US" sz="2800" b="1"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Me: Carla Lehn:  </a:t>
            </a:r>
            <a:r>
              <a:rPr lang="en-US" sz="2400" dirty="0">
                <a:ea typeface="ＭＳ Ｐゴシック" pitchFamily="4" charset="-128"/>
                <a:cs typeface="ＭＳ Ｐゴシック" pitchFamily="4" charset="-128"/>
                <a:hlinkClick r:id="rId4"/>
              </a:rPr>
              <a:t>clehn@califa.org</a:t>
            </a:r>
            <a:endParaRPr lang="en-US" sz="2400" dirty="0">
              <a:ea typeface="ＭＳ Ｐゴシック" pitchFamily="4" charset="-128"/>
              <a:cs typeface="ＭＳ Ｐゴシック" pitchFamily="4" charset="-128"/>
            </a:endParaRPr>
          </a:p>
        </p:txBody>
      </p:sp>
      <p:pic>
        <p:nvPicPr>
          <p:cNvPr id="2" name="Picture 1">
            <a:extLst>
              <a:ext uri="{FF2B5EF4-FFF2-40B4-BE49-F238E27FC236}">
                <a16:creationId xmlns:a16="http://schemas.microsoft.com/office/drawing/2014/main" id="{83714B0B-60DE-8F37-43B0-1F887BA5B68A}"/>
              </a:ext>
            </a:extLst>
          </p:cNvPr>
          <p:cNvPicPr>
            <a:picLocks noChangeAspect="1"/>
          </p:cNvPicPr>
          <p:nvPr/>
        </p:nvPicPr>
        <p:blipFill>
          <a:blip r:embed="rId9"/>
          <a:stretch>
            <a:fillRect/>
          </a:stretch>
        </p:blipFill>
        <p:spPr>
          <a:xfrm>
            <a:off x="0" y="0"/>
            <a:ext cx="2333297" cy="1356568"/>
          </a:xfrm>
          <a:prstGeom prst="rect">
            <a:avLst/>
          </a:prstGeom>
        </p:spPr>
      </p:pic>
    </p:spTree>
    <p:extLst>
      <p:ext uri="{BB962C8B-B14F-4D97-AF65-F5344CB8AC3E}">
        <p14:creationId xmlns:p14="http://schemas.microsoft.com/office/powerpoint/2010/main" val="31074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FB88-16B1-40AB-15A4-130D7737E8F4}"/>
              </a:ext>
            </a:extLst>
          </p:cNvPr>
          <p:cNvSpPr>
            <a:spLocks noGrp="1"/>
          </p:cNvSpPr>
          <p:nvPr>
            <p:ph type="ctrTitle"/>
          </p:nvPr>
        </p:nvSpPr>
        <p:spPr>
          <a:xfrm>
            <a:off x="791308" y="1508522"/>
            <a:ext cx="7491046" cy="1790700"/>
          </a:xfrm>
        </p:spPr>
        <p:txBody>
          <a:bodyPr>
            <a:normAutofit/>
          </a:bodyPr>
          <a:lstStyle/>
          <a:p>
            <a:r>
              <a:rPr lang="en-US" sz="3600" dirty="0"/>
              <a:t>Today’s event was brought to by California Library Literacy Services and the Literacy Initiatives LSTA project.</a:t>
            </a:r>
          </a:p>
        </p:txBody>
      </p:sp>
      <p:sp>
        <p:nvSpPr>
          <p:cNvPr id="3" name="Subtitle 2">
            <a:extLst>
              <a:ext uri="{FF2B5EF4-FFF2-40B4-BE49-F238E27FC236}">
                <a16:creationId xmlns:a16="http://schemas.microsoft.com/office/drawing/2014/main" id="{D0B2E0C5-0563-49DB-E884-4AAE0BD3B2F6}"/>
              </a:ext>
            </a:extLst>
          </p:cNvPr>
          <p:cNvSpPr>
            <a:spLocks noGrp="1"/>
          </p:cNvSpPr>
          <p:nvPr>
            <p:ph type="subTitle" idx="1"/>
          </p:nvPr>
        </p:nvSpPr>
        <p:spPr>
          <a:xfrm>
            <a:off x="875714" y="3558779"/>
            <a:ext cx="7406640" cy="975083"/>
          </a:xfrm>
        </p:spPr>
        <p:txBody>
          <a:bodyPr>
            <a:normAutofit fontScale="55000" lnSpcReduction="20000"/>
          </a:bodyPr>
          <a:lstStyle/>
          <a:p>
            <a:r>
              <a:rPr lang="en-US" b="0" i="0" dirty="0">
                <a:solidFill>
                  <a:srgbClr val="000000"/>
                </a:solidFill>
                <a:effectLst/>
                <a:latin typeface="NonBreakingSpaceOverride"/>
              </a:rPr>
              <a:t>This </a:t>
            </a:r>
            <a:r>
              <a:rPr lang="en-US" dirty="0">
                <a:solidFill>
                  <a:srgbClr val="000000"/>
                </a:solidFill>
                <a:latin typeface="NonBreakingSpaceOverride"/>
              </a:rPr>
              <a:t>program </a:t>
            </a:r>
            <a:r>
              <a:rPr lang="en-US" b="0" i="0" dirty="0">
                <a:solidFill>
                  <a:srgbClr val="000000"/>
                </a:solidFill>
                <a:effectLst/>
                <a:latin typeface="NonBreakingSpaceOverride"/>
              </a:rPr>
              <a:t>is supported in whole or in part by the U.S. Institute of Museum and Library Services under the provisions of the Library Services and Technology Act, administered in California by the State Librarian.</a:t>
            </a:r>
            <a:endParaRPr lang="en-US" dirty="0"/>
          </a:p>
        </p:txBody>
      </p:sp>
      <p:pic>
        <p:nvPicPr>
          <p:cNvPr id="4" name="Picture 3">
            <a:extLst>
              <a:ext uri="{FF2B5EF4-FFF2-40B4-BE49-F238E27FC236}">
                <a16:creationId xmlns:a16="http://schemas.microsoft.com/office/drawing/2014/main" id="{259FED9B-D483-0440-35C2-FDC41B2249FA}"/>
              </a:ext>
            </a:extLst>
          </p:cNvPr>
          <p:cNvPicPr>
            <a:picLocks noChangeAspect="1"/>
          </p:cNvPicPr>
          <p:nvPr/>
        </p:nvPicPr>
        <p:blipFill>
          <a:blip r:embed="rId3"/>
          <a:stretch>
            <a:fillRect/>
          </a:stretch>
        </p:blipFill>
        <p:spPr>
          <a:xfrm>
            <a:off x="438077" y="4533862"/>
            <a:ext cx="2748256" cy="1250231"/>
          </a:xfrm>
          <a:prstGeom prst="rect">
            <a:avLst/>
          </a:prstGeom>
        </p:spPr>
      </p:pic>
      <p:pic>
        <p:nvPicPr>
          <p:cNvPr id="6" name="Picture 5" descr="Logo, company name&#10;&#10;Description automatically generated">
            <a:extLst>
              <a:ext uri="{FF2B5EF4-FFF2-40B4-BE49-F238E27FC236}">
                <a16:creationId xmlns:a16="http://schemas.microsoft.com/office/drawing/2014/main" id="{8D21F7A2-7723-9BA8-EB1C-B30B70B44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513" y="4550163"/>
            <a:ext cx="1952728" cy="1240796"/>
          </a:xfrm>
          <a:prstGeom prst="rect">
            <a:avLst/>
          </a:prstGeom>
        </p:spPr>
      </p:pic>
      <p:pic>
        <p:nvPicPr>
          <p:cNvPr id="8" name="Picture 7" descr="Text&#10;&#10;Description automatically generated">
            <a:extLst>
              <a:ext uri="{FF2B5EF4-FFF2-40B4-BE49-F238E27FC236}">
                <a16:creationId xmlns:a16="http://schemas.microsoft.com/office/drawing/2014/main" id="{7B479BA4-EF25-18F4-813D-394AC24EC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468" y="4869656"/>
            <a:ext cx="2522456" cy="731513"/>
          </a:xfrm>
          <a:prstGeom prst="rect">
            <a:avLst/>
          </a:prstGeom>
        </p:spPr>
      </p:pic>
    </p:spTree>
    <p:extLst>
      <p:ext uri="{BB962C8B-B14F-4D97-AF65-F5344CB8AC3E}">
        <p14:creationId xmlns:p14="http://schemas.microsoft.com/office/powerpoint/2010/main" val="970413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36174"/>
            <a:ext cx="8229600" cy="1143000"/>
          </a:xfrm>
        </p:spPr>
        <p:txBody>
          <a:bodyPr/>
          <a:lstStyle/>
          <a:p>
            <a:r>
              <a:rPr lang="en-US" sz="3600" b="1" dirty="0"/>
              <a:t>	   Get the Most from </a:t>
            </a:r>
            <a:r>
              <a:rPr lang="en-US" sz="3600" b="1" dirty="0" err="1"/>
              <a:t>VolunteerMatch</a:t>
            </a:r>
            <a:endParaRPr lang="en-US" dirty="0"/>
          </a:p>
        </p:txBody>
      </p:sp>
      <p:graphicFrame>
        <p:nvGraphicFramePr>
          <p:cNvPr id="5" name="Diagram 4"/>
          <p:cNvGraphicFramePr/>
          <p:nvPr>
            <p:extLst>
              <p:ext uri="{D42A27DB-BD31-4B8C-83A1-F6EECF244321}">
                <p14:modId xmlns:p14="http://schemas.microsoft.com/office/powerpoint/2010/main" val="267229476"/>
              </p:ext>
            </p:extLst>
          </p:nvPr>
        </p:nvGraphicFramePr>
        <p:xfrm>
          <a:off x="4654550" y="1600200"/>
          <a:ext cx="40322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nline Image Placeholder 2">
            <a:extLst>
              <a:ext uri="{FF2B5EF4-FFF2-40B4-BE49-F238E27FC236}">
                <a16:creationId xmlns:a16="http://schemas.microsoft.com/office/drawing/2014/main" id="{E1A9A3D2-3BFD-5542-B77F-9607EC19182B}"/>
              </a:ext>
            </a:extLst>
          </p:cNvPr>
          <p:cNvSpPr>
            <a:spLocks noGrp="1"/>
          </p:cNvSpPr>
          <p:nvPr>
            <p:ph type="clipArt" sz="half" idx="1"/>
          </p:nvPr>
        </p:nvSpPr>
        <p:spPr/>
      </p:sp>
      <p:pic>
        <p:nvPicPr>
          <p:cNvPr id="9" name="Content Placeholder 4" descr="Job Coach">
            <a:extLst>
              <a:ext uri="{FF2B5EF4-FFF2-40B4-BE49-F238E27FC236}">
                <a16:creationId xmlns:a16="http://schemas.microsoft.com/office/drawing/2014/main" id="{0FBCD0F2-4864-924F-B4C6-FE6E659E18D5}"/>
              </a:ext>
            </a:extLst>
          </p:cNvPr>
          <p:cNvPicPr>
            <a:picLocks noChangeAspect="1"/>
          </p:cNvPicPr>
          <p:nvPr/>
        </p:nvPicPr>
        <p:blipFill>
          <a:blip r:embed="rId8"/>
          <a:srcRect t="-34389" b="-34389"/>
          <a:stretch>
            <a:fillRect/>
          </a:stretch>
        </p:blipFill>
        <p:spPr>
          <a:xfrm>
            <a:off x="457200" y="711338"/>
            <a:ext cx="4433013" cy="4968016"/>
          </a:xfrm>
          <a:prstGeom prst="rect">
            <a:avLst/>
          </a:prstGeom>
        </p:spPr>
      </p:pic>
      <p:pic>
        <p:nvPicPr>
          <p:cNvPr id="2" name="Picture 1">
            <a:extLst>
              <a:ext uri="{FF2B5EF4-FFF2-40B4-BE49-F238E27FC236}">
                <a16:creationId xmlns:a16="http://schemas.microsoft.com/office/drawing/2014/main" id="{68897983-E2A0-E5CF-51AD-CC841909B13B}"/>
              </a:ext>
            </a:extLst>
          </p:cNvPr>
          <p:cNvPicPr>
            <a:picLocks noChangeAspect="1"/>
          </p:cNvPicPr>
          <p:nvPr/>
        </p:nvPicPr>
        <p:blipFill>
          <a:blip r:embed="rId9"/>
          <a:stretch>
            <a:fillRect/>
          </a:stretch>
        </p:blipFill>
        <p:spPr>
          <a:xfrm>
            <a:off x="0" y="118087"/>
            <a:ext cx="1572768" cy="914400"/>
          </a:xfrm>
          <a:prstGeom prst="rect">
            <a:avLst/>
          </a:prstGeom>
        </p:spPr>
      </p:pic>
    </p:spTree>
    <p:extLst>
      <p:ext uri="{BB962C8B-B14F-4D97-AF65-F5344CB8AC3E}">
        <p14:creationId xmlns:p14="http://schemas.microsoft.com/office/powerpoint/2010/main" val="381844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VolunteerMatch</a:t>
            </a:r>
            <a:r>
              <a:rPr lang="en-US" dirty="0"/>
              <a:t> </a:t>
            </a:r>
            <a:r>
              <a:rPr lang="en-US"/>
              <a:t>“Reach”</a:t>
            </a:r>
            <a:endParaRPr lang="en-US" dirty="0"/>
          </a:p>
        </p:txBody>
      </p:sp>
      <p:pic>
        <p:nvPicPr>
          <p:cNvPr id="5" name="Picture 4">
            <a:extLst>
              <a:ext uri="{FF2B5EF4-FFF2-40B4-BE49-F238E27FC236}">
                <a16:creationId xmlns:a16="http://schemas.microsoft.com/office/drawing/2014/main" id="{DB2EAF99-AD54-9D4A-995E-734825126C06}"/>
              </a:ext>
            </a:extLst>
          </p:cNvPr>
          <p:cNvPicPr>
            <a:picLocks noChangeAspect="1"/>
          </p:cNvPicPr>
          <p:nvPr/>
        </p:nvPicPr>
        <p:blipFill>
          <a:blip r:embed="rId3"/>
          <a:stretch>
            <a:fillRect/>
          </a:stretch>
        </p:blipFill>
        <p:spPr>
          <a:xfrm>
            <a:off x="1123142" y="1417638"/>
            <a:ext cx="6654800" cy="5041900"/>
          </a:xfrm>
          <a:prstGeom prst="rect">
            <a:avLst/>
          </a:prstGeom>
        </p:spPr>
      </p:pic>
    </p:spTree>
    <p:extLst>
      <p:ext uri="{BB962C8B-B14F-4D97-AF65-F5344CB8AC3E}">
        <p14:creationId xmlns:p14="http://schemas.microsoft.com/office/powerpoint/2010/main" val="2976416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sz="4000" dirty="0">
                <a:ea typeface="ＭＳ Ｐゴシック" pitchFamily="4" charset="-128"/>
                <a:cs typeface="ＭＳ Ｐゴシック" pitchFamily="4" charset="-128"/>
              </a:rPr>
              <a:t>	    </a:t>
            </a:r>
            <a:r>
              <a:rPr lang="en-US" sz="3600" b="1" dirty="0">
                <a:ea typeface="ＭＳ Ｐゴシック" pitchFamily="4" charset="-128"/>
                <a:cs typeface="ＭＳ Ｐゴシック" pitchFamily="4" charset="-128"/>
              </a:rPr>
              <a:t>Support for Your Success</a:t>
            </a:r>
            <a:r>
              <a:rPr lang="en-US" sz="4000" dirty="0">
                <a:ea typeface="ＭＳ Ｐゴシック" pitchFamily="4" charset="-128"/>
                <a:cs typeface="ＭＳ Ｐゴシック" pitchFamily="4" charset="-128"/>
              </a:rPr>
              <a:t>	</a:t>
            </a:r>
          </a:p>
        </p:txBody>
      </p:sp>
      <p:sp>
        <p:nvSpPr>
          <p:cNvPr id="27651" name="Rectangle 3"/>
          <p:cNvSpPr>
            <a:spLocks noGrp="1" noChangeArrowheads="1"/>
          </p:cNvSpPr>
          <p:nvPr>
            <p:ph type="body" idx="4294967295"/>
          </p:nvPr>
        </p:nvSpPr>
        <p:spPr/>
        <p:txBody>
          <a:bodyPr>
            <a:normAutofit fontScale="77500" lnSpcReduction="20000"/>
          </a:bodyPr>
          <a:lstStyle/>
          <a:p>
            <a:pPr>
              <a:lnSpc>
                <a:spcPct val="80000"/>
              </a:lnSpc>
            </a:pPr>
            <a:r>
              <a:rPr lang="en-US" sz="2800" b="1" dirty="0">
                <a:ea typeface="ＭＳ Ｐゴシック" pitchFamily="4" charset="-128"/>
                <a:cs typeface="ＭＳ Ｐゴシック" pitchFamily="4" charset="-128"/>
              </a:rPr>
              <a:t>Get Involved Clearinghouse </a:t>
            </a:r>
            <a:r>
              <a:rPr lang="en-US" sz="2800" dirty="0">
                <a:ea typeface="ＭＳ Ｐゴシック" pitchFamily="4" charset="-128"/>
                <a:cs typeface="ＭＳ Ｐゴシック" pitchFamily="4" charset="-128"/>
              </a:rPr>
              <a:t>– </a:t>
            </a:r>
            <a:r>
              <a:rPr lang="en-US" sz="2400" dirty="0">
                <a:ea typeface="ＭＳ Ｐゴシック" pitchFamily="4" charset="-128"/>
                <a:cs typeface="ＭＳ Ｐゴシック" pitchFamily="4" charset="-128"/>
                <a:hlinkClick r:id="rId3"/>
              </a:rPr>
              <a:t>www.getinvolvedclearinghouse.org</a:t>
            </a:r>
            <a:r>
              <a:rPr lang="en-US" sz="2400" dirty="0">
                <a:ea typeface="ＭＳ Ｐゴシック" pitchFamily="4" charset="-128"/>
                <a:cs typeface="ＭＳ Ｐゴシック" pitchFamily="4" charset="-128"/>
              </a:rPr>
              <a:t> </a:t>
            </a:r>
          </a:p>
          <a:p>
            <a:pPr marL="0" indent="0">
              <a:lnSpc>
                <a:spcPct val="80000"/>
              </a:lnSpc>
              <a:buNone/>
            </a:pPr>
            <a:endParaRPr lang="en-US" sz="2400"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Get Involved Listserv </a:t>
            </a:r>
            <a:r>
              <a:rPr lang="en-US" sz="2400" dirty="0">
                <a:ea typeface="ＭＳ Ｐゴシック" pitchFamily="4" charset="-128"/>
                <a:cs typeface="ＭＳ Ｐゴシック" pitchFamily="4" charset="-128"/>
              </a:rPr>
              <a:t>– e-mail me to be added: </a:t>
            </a:r>
            <a:r>
              <a:rPr lang="en-US" sz="2400" dirty="0">
                <a:ea typeface="ＭＳ Ｐゴシック" pitchFamily="4" charset="-128"/>
                <a:cs typeface="ＭＳ Ｐゴシック" pitchFamily="4" charset="-128"/>
                <a:hlinkClick r:id="rId4"/>
              </a:rPr>
              <a:t>clehn@califa.org</a:t>
            </a:r>
            <a:r>
              <a:rPr lang="en-US" sz="2400" dirty="0">
                <a:ea typeface="ＭＳ Ｐゴシック" pitchFamily="4" charset="-128"/>
                <a:cs typeface="ＭＳ Ｐゴシック" pitchFamily="4" charset="-128"/>
              </a:rPr>
              <a:t> </a:t>
            </a:r>
          </a:p>
          <a:p>
            <a:pPr>
              <a:lnSpc>
                <a:spcPct val="80000"/>
              </a:lnSpc>
            </a:pPr>
            <a:endParaRPr lang="en-US" sz="2400"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Bibliography -- </a:t>
            </a:r>
            <a:r>
              <a:rPr lang="en-US" sz="2400" dirty="0">
                <a:ea typeface="ＭＳ Ｐゴシック" pitchFamily="4" charset="-128"/>
                <a:cs typeface="ＭＳ Ｐゴシック" pitchFamily="4" charset="-128"/>
                <a:hlinkClick r:id="rId5"/>
              </a:rPr>
              <a:t>https://getinvolvedclearinghouse.org/training-materials/bibliography-volunteer-engagement</a:t>
            </a:r>
            <a:r>
              <a:rPr lang="en-US" sz="2400" dirty="0">
                <a:ea typeface="ＭＳ Ｐゴシック" pitchFamily="4" charset="-128"/>
                <a:cs typeface="ＭＳ Ｐゴシック" pitchFamily="4" charset="-128"/>
              </a:rPr>
              <a:t> </a:t>
            </a:r>
          </a:p>
          <a:p>
            <a:pPr marL="0" indent="0">
              <a:lnSpc>
                <a:spcPct val="80000"/>
              </a:lnSpc>
              <a:buNone/>
            </a:pPr>
            <a:endParaRPr lang="en-US" sz="2400"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Free Webinars – </a:t>
            </a:r>
          </a:p>
          <a:p>
            <a:pPr lvl="1">
              <a:lnSpc>
                <a:spcPct val="80000"/>
              </a:lnSpc>
            </a:pPr>
            <a:r>
              <a:rPr lang="en-US" sz="1800" dirty="0"/>
              <a:t>Jan 18 </a:t>
            </a:r>
            <a:r>
              <a:rPr lang="en-US" sz="1800" b="1" dirty="0"/>
              <a:t>– Building Staff Buy-In for Volunteer Engagement – </a:t>
            </a:r>
            <a:r>
              <a:rPr lang="en-US" sz="1800" dirty="0"/>
              <a:t>Register here:</a:t>
            </a:r>
            <a:r>
              <a:rPr lang="en-US" sz="1800" b="1" dirty="0"/>
              <a:t> </a:t>
            </a:r>
            <a:r>
              <a:rPr lang="en-US" sz="1800" dirty="0">
                <a:hlinkClick r:id="rId6"/>
              </a:rPr>
              <a:t>https://attendee.gotowebinar.com/register/937489120258608908</a:t>
            </a:r>
            <a:endParaRPr lang="en-US" sz="1800" dirty="0"/>
          </a:p>
          <a:p>
            <a:pPr marL="400050" lvl="1" indent="0">
              <a:lnSpc>
                <a:spcPct val="80000"/>
              </a:lnSpc>
              <a:buNone/>
            </a:pPr>
            <a:endParaRPr lang="en-US" sz="1800" dirty="0"/>
          </a:p>
          <a:p>
            <a:pPr lvl="1">
              <a:lnSpc>
                <a:spcPct val="80000"/>
              </a:lnSpc>
            </a:pPr>
            <a:r>
              <a:rPr lang="en-US" sz="1800" dirty="0"/>
              <a:t>Jan 19 --  </a:t>
            </a:r>
            <a:r>
              <a:rPr lang="en-US" sz="1800" b="1" dirty="0"/>
              <a:t>California Library Volunteer Leaders: Live Open Online Discussion - "New Year Roundtable: Questions &amp; Issues from the Field" – </a:t>
            </a:r>
            <a:r>
              <a:rPr lang="en-US" sz="1800" dirty="0"/>
              <a:t>Register here: </a:t>
            </a:r>
            <a:r>
              <a:rPr lang="en-US" sz="1800" dirty="0">
                <a:hlinkClick r:id="rId7"/>
              </a:rPr>
              <a:t>https://santaclarita.zoom.us/meeting/register/tZUof-mppj8jHNDJq9re4gMSmL6QhE9bcC5Q</a:t>
            </a:r>
            <a:endParaRPr lang="en-US" sz="1800" dirty="0"/>
          </a:p>
          <a:p>
            <a:pPr marL="457200" lvl="1" indent="0">
              <a:lnSpc>
                <a:spcPct val="80000"/>
              </a:lnSpc>
              <a:buNone/>
            </a:pPr>
            <a:endParaRPr lang="en-US" sz="1600" dirty="0"/>
          </a:p>
          <a:p>
            <a:pPr lvl="1">
              <a:lnSpc>
                <a:spcPct val="80000"/>
              </a:lnSpc>
            </a:pPr>
            <a:r>
              <a:rPr lang="en-US" sz="1800" dirty="0">
                <a:effectLst/>
                <a:ea typeface="Calibri" panose="020F0502020204030204" pitchFamily="34" charset="0"/>
                <a:cs typeface="Times New Roman" panose="02020603050405020304" pitchFamily="18" charset="0"/>
              </a:rPr>
              <a:t>April 19 – </a:t>
            </a:r>
            <a:r>
              <a:rPr lang="en-US" sz="1800" b="1" dirty="0">
                <a:effectLst/>
                <a:ea typeface="Calibri" panose="020F0502020204030204" pitchFamily="34" charset="0"/>
                <a:cs typeface="Times New Roman" panose="02020603050405020304" pitchFamily="18" charset="0"/>
              </a:rPr>
              <a:t>Creating Innovative Volunteer Recognition Strategies – </a:t>
            </a:r>
            <a:r>
              <a:rPr lang="en-US" sz="1800" dirty="0">
                <a:effectLst/>
                <a:ea typeface="Calibri" panose="020F0502020204030204" pitchFamily="34" charset="0"/>
                <a:cs typeface="Times New Roman" panose="02020603050405020304" pitchFamily="18" charset="0"/>
              </a:rPr>
              <a:t>Register here:</a:t>
            </a:r>
            <a:r>
              <a:rPr lang="en-US" sz="1800" b="1" dirty="0">
                <a:effectLst/>
                <a:ea typeface="Calibri" panose="020F0502020204030204" pitchFamily="34" charset="0"/>
                <a:cs typeface="Times New Roman" panose="02020603050405020304" pitchFamily="18" charset="0"/>
              </a:rPr>
              <a:t> </a:t>
            </a:r>
            <a:r>
              <a:rPr lang="en-US" sz="1800" u="sng" dirty="0">
                <a:solidFill>
                  <a:srgbClr val="0000FF"/>
                </a:solidFill>
                <a:effectLst/>
                <a:ea typeface="Calibri" panose="020F0502020204030204" pitchFamily="34" charset="0"/>
                <a:cs typeface="Times New Roman" panose="02020603050405020304" pitchFamily="18" charset="0"/>
                <a:hlinkClick r:id="rId8"/>
              </a:rPr>
              <a:t>https://attendee.gotowebinar.com/register/4361765252850752016</a:t>
            </a:r>
            <a:r>
              <a:rPr lang="en-US" sz="1800" dirty="0">
                <a:effectLst/>
                <a:ea typeface="Calibri" panose="020F0502020204030204" pitchFamily="34" charset="0"/>
                <a:cs typeface="Times New Roman" panose="02020603050405020304" pitchFamily="18" charset="0"/>
              </a:rPr>
              <a:t> </a:t>
            </a:r>
          </a:p>
          <a:p>
            <a:pPr lvl="1">
              <a:lnSpc>
                <a:spcPct val="80000"/>
              </a:lnSpc>
            </a:pPr>
            <a:endParaRPr lang="en-US" sz="1600" dirty="0"/>
          </a:p>
          <a:p>
            <a:pPr marL="457200" lvl="1" indent="0">
              <a:lnSpc>
                <a:spcPct val="80000"/>
              </a:lnSpc>
              <a:buNone/>
            </a:pPr>
            <a:endParaRPr lang="en-US" sz="2400" b="1" i="1" dirty="0">
              <a:solidFill>
                <a:srgbClr val="FF0000"/>
              </a:solidFill>
              <a:ea typeface="ＭＳ Ｐゴシック" pitchFamily="4" charset="-128"/>
              <a:cs typeface="ＭＳ Ｐゴシック" pitchFamily="4" charset="-128"/>
            </a:endParaRPr>
          </a:p>
          <a:p>
            <a:pPr>
              <a:lnSpc>
                <a:spcPct val="80000"/>
              </a:lnSpc>
            </a:pPr>
            <a:r>
              <a:rPr lang="en-US" sz="2600" b="1" dirty="0">
                <a:ea typeface="ＭＳ Ｐゴシック" pitchFamily="4" charset="-128"/>
                <a:cs typeface="ＭＳ Ｐゴシック" pitchFamily="4" charset="-128"/>
              </a:rPr>
              <a:t>Closed Facebook Group</a:t>
            </a:r>
            <a:r>
              <a:rPr lang="en-US" sz="2800" b="1" dirty="0">
                <a:ea typeface="ＭＳ Ｐゴシック" pitchFamily="4" charset="-128"/>
                <a:cs typeface="ＭＳ Ｐゴシック" pitchFamily="4" charset="-128"/>
              </a:rPr>
              <a:t>:</a:t>
            </a:r>
            <a:r>
              <a:rPr lang="en-US" sz="2800" dirty="0">
                <a:ea typeface="ＭＳ Ｐゴシック" pitchFamily="4" charset="-128"/>
                <a:cs typeface="ＭＳ Ｐゴシック" pitchFamily="4" charset="-128"/>
              </a:rPr>
              <a:t> </a:t>
            </a:r>
            <a:r>
              <a:rPr lang="en-US" sz="1800" i="1" dirty="0">
                <a:ea typeface="ＭＳ Ｐゴシック" pitchFamily="4" charset="-128"/>
                <a:cs typeface="ＭＳ Ｐゴシック" pitchFamily="4" charset="-128"/>
              </a:rPr>
              <a:t>Search for Get Involved Powered by Your Library or ask me to add you</a:t>
            </a:r>
          </a:p>
          <a:p>
            <a:pPr marL="0" indent="0">
              <a:lnSpc>
                <a:spcPct val="80000"/>
              </a:lnSpc>
              <a:buNone/>
            </a:pPr>
            <a:endParaRPr lang="en-US" sz="2800" b="1" dirty="0">
              <a:ea typeface="ＭＳ Ｐゴシック" pitchFamily="4" charset="-128"/>
              <a:cs typeface="ＭＳ Ｐゴシック" pitchFamily="4" charset="-128"/>
            </a:endParaRPr>
          </a:p>
          <a:p>
            <a:pPr>
              <a:lnSpc>
                <a:spcPct val="80000"/>
              </a:lnSpc>
            </a:pPr>
            <a:r>
              <a:rPr lang="en-US" sz="2800" b="1" dirty="0">
                <a:ea typeface="ＭＳ Ｐゴシック" pitchFamily="4" charset="-128"/>
                <a:cs typeface="ＭＳ Ｐゴシック" pitchFamily="4" charset="-128"/>
              </a:rPr>
              <a:t>Me: Carla Lehn:  </a:t>
            </a:r>
            <a:r>
              <a:rPr lang="en-US" sz="2400" dirty="0">
                <a:ea typeface="ＭＳ Ｐゴシック" pitchFamily="4" charset="-128"/>
                <a:cs typeface="ＭＳ Ｐゴシック" pitchFamily="4" charset="-128"/>
                <a:hlinkClick r:id="rId4"/>
              </a:rPr>
              <a:t>clehn@califa.org</a:t>
            </a:r>
            <a:endParaRPr lang="en-US" sz="2400" dirty="0">
              <a:ea typeface="ＭＳ Ｐゴシック" pitchFamily="4" charset="-128"/>
              <a:cs typeface="ＭＳ Ｐゴシック" pitchFamily="4" charset="-128"/>
            </a:endParaRPr>
          </a:p>
        </p:txBody>
      </p:sp>
      <p:pic>
        <p:nvPicPr>
          <p:cNvPr id="3" name="Picture 2">
            <a:extLst>
              <a:ext uri="{FF2B5EF4-FFF2-40B4-BE49-F238E27FC236}">
                <a16:creationId xmlns:a16="http://schemas.microsoft.com/office/drawing/2014/main" id="{BF03C9DE-B068-7ECD-E501-1976C9EA4E15}"/>
              </a:ext>
            </a:extLst>
          </p:cNvPr>
          <p:cNvPicPr>
            <a:picLocks noChangeAspect="1"/>
          </p:cNvPicPr>
          <p:nvPr/>
        </p:nvPicPr>
        <p:blipFill>
          <a:blip r:embed="rId9"/>
          <a:stretch>
            <a:fillRect/>
          </a:stretch>
        </p:blipFill>
        <p:spPr>
          <a:xfrm>
            <a:off x="105103" y="27363"/>
            <a:ext cx="2312276" cy="1344346"/>
          </a:xfrm>
          <a:prstGeom prst="rect">
            <a:avLst/>
          </a:prstGeom>
        </p:spPr>
      </p:pic>
    </p:spTree>
    <p:extLst>
      <p:ext uri="{BB962C8B-B14F-4D97-AF65-F5344CB8AC3E}">
        <p14:creationId xmlns:p14="http://schemas.microsoft.com/office/powerpoint/2010/main" val="1287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381000"/>
            <a:ext cx="7924800" cy="868363"/>
          </a:xfrm>
        </p:spPr>
        <p:txBody>
          <a:bodyPr>
            <a:noAutofit/>
          </a:bodyPr>
          <a:lstStyle/>
          <a:p>
            <a:pPr>
              <a:defRPr/>
            </a:pPr>
            <a:r>
              <a:rPr lang="en-US" sz="2400" b="1" dirty="0"/>
              <a:t>            Trends Require Shift from Traditional</a:t>
            </a:r>
            <a:br>
              <a:rPr lang="en-US" sz="2400" b="1" dirty="0"/>
            </a:br>
            <a:r>
              <a:rPr lang="en-US" sz="2400" b="1" dirty="0"/>
              <a:t>             Volunteer Management Practices</a:t>
            </a:r>
            <a:endParaRPr lang="en-US" sz="2400" dirty="0"/>
          </a:p>
        </p:txBody>
      </p:sp>
      <p:graphicFrame>
        <p:nvGraphicFramePr>
          <p:cNvPr id="6" name="Diagram 5"/>
          <p:cNvGraphicFramePr/>
          <p:nvPr>
            <p:extLst>
              <p:ext uri="{D42A27DB-BD31-4B8C-83A1-F6EECF244321}">
                <p14:modId xmlns:p14="http://schemas.microsoft.com/office/powerpoint/2010/main" val="682938141"/>
              </p:ext>
            </p:extLst>
          </p:nvPr>
        </p:nvGraphicFramePr>
        <p:xfrm>
          <a:off x="152400" y="1752600"/>
          <a:ext cx="5715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Text Box 5"/>
          <p:cNvSpPr txBox="1">
            <a:spLocks noChangeArrowheads="1"/>
          </p:cNvSpPr>
          <p:nvPr/>
        </p:nvSpPr>
        <p:spPr bwMode="auto">
          <a:xfrm>
            <a:off x="609600" y="6172200"/>
            <a:ext cx="7848600" cy="304800"/>
          </a:xfrm>
          <a:prstGeom prst="rect">
            <a:avLst/>
          </a:prstGeom>
          <a:noFill/>
          <a:ln w="9525">
            <a:noFill/>
            <a:miter lim="800000"/>
            <a:headEnd/>
            <a:tailEnd/>
          </a:ln>
        </p:spPr>
        <p:txBody>
          <a:bodyPr>
            <a:prstTxWarp prst="textNoShape">
              <a:avLst/>
            </a:prstTxWarp>
            <a:spAutoFit/>
          </a:bodyPr>
          <a:lstStyle/>
          <a:p>
            <a:pPr>
              <a:spcBef>
                <a:spcPct val="50000"/>
              </a:spcBef>
            </a:pPr>
            <a:endParaRPr lang="en-US" sz="1400">
              <a:solidFill>
                <a:schemeClr val="tx2"/>
              </a:solidFill>
            </a:endParaRPr>
          </a:p>
        </p:txBody>
      </p:sp>
      <p:pic>
        <p:nvPicPr>
          <p:cNvPr id="27653" name="Content Placeholder 7"/>
          <p:cNvPicPr>
            <a:picLocks noChangeAspect="1"/>
          </p:cNvPicPr>
          <p:nvPr/>
        </p:nvPicPr>
        <p:blipFill>
          <a:blip r:embed="rId8"/>
          <a:srcRect l="-16924" r="-16924"/>
          <a:stretch>
            <a:fillRect/>
          </a:stretch>
        </p:blipFill>
        <p:spPr bwMode="auto">
          <a:xfrm>
            <a:off x="5105400" y="1752600"/>
            <a:ext cx="4038600" cy="4525963"/>
          </a:xfrm>
          <a:prstGeom prst="rect">
            <a:avLst/>
          </a:prstGeom>
          <a:noFill/>
          <a:ln w="9525">
            <a:noFill/>
            <a:miter lim="800000"/>
            <a:headEnd/>
            <a:tailEnd/>
          </a:ln>
        </p:spPr>
      </p:pic>
      <p:pic>
        <p:nvPicPr>
          <p:cNvPr id="7" name="Picture 6"/>
          <p:cNvPicPr>
            <a:picLocks noChangeAspect="1"/>
          </p:cNvPicPr>
          <p:nvPr/>
        </p:nvPicPr>
        <p:blipFill>
          <a:blip r:embed="rId9"/>
          <a:stretch>
            <a:fillRect/>
          </a:stretch>
        </p:blipFill>
        <p:spPr>
          <a:xfrm>
            <a:off x="382096" y="218336"/>
            <a:ext cx="2273300" cy="1143000"/>
          </a:xfrm>
          <a:prstGeom prst="rect">
            <a:avLst/>
          </a:prstGeom>
        </p:spPr>
      </p:pic>
    </p:spTree>
    <p:extLst>
      <p:ext uri="{BB962C8B-B14F-4D97-AF65-F5344CB8AC3E}">
        <p14:creationId xmlns:p14="http://schemas.microsoft.com/office/powerpoint/2010/main" val="11837264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r>
              <a:rPr lang="en-US"/>
              <a:t>Why People Volunteer . . .</a:t>
            </a:r>
          </a:p>
        </p:txBody>
      </p:sp>
      <p:sp>
        <p:nvSpPr>
          <p:cNvPr id="29699" name="Rectangle 3"/>
          <p:cNvSpPr>
            <a:spLocks noGrp="1" noChangeArrowheads="1"/>
          </p:cNvSpPr>
          <p:nvPr>
            <p:ph type="subTitle" idx="1"/>
          </p:nvPr>
        </p:nvSpPr>
        <p:spPr/>
        <p:txBody>
          <a:bodyPr/>
          <a:lstStyle/>
          <a:p>
            <a:r>
              <a:rPr lang="en-US"/>
              <a:t>Why Do You Volunteer?</a:t>
            </a:r>
          </a:p>
        </p:txBody>
      </p:sp>
      <p:pic>
        <p:nvPicPr>
          <p:cNvPr id="2" name="Picture 1">
            <a:extLst>
              <a:ext uri="{FF2B5EF4-FFF2-40B4-BE49-F238E27FC236}">
                <a16:creationId xmlns:a16="http://schemas.microsoft.com/office/drawing/2014/main" id="{C96855E8-C451-2C68-AC99-35E628FC87EA}"/>
              </a:ext>
            </a:extLst>
          </p:cNvPr>
          <p:cNvPicPr>
            <a:picLocks noChangeAspect="1"/>
          </p:cNvPicPr>
          <p:nvPr/>
        </p:nvPicPr>
        <p:blipFill>
          <a:blip r:embed="rId3"/>
          <a:stretch>
            <a:fillRect/>
          </a:stretch>
        </p:blipFill>
        <p:spPr>
          <a:xfrm>
            <a:off x="262759" y="340970"/>
            <a:ext cx="2832118" cy="1646580"/>
          </a:xfrm>
          <a:prstGeom prst="rect">
            <a:avLst/>
          </a:prstGeom>
        </p:spPr>
      </p:pic>
    </p:spTree>
    <p:extLst>
      <p:ext uri="{BB962C8B-B14F-4D97-AF65-F5344CB8AC3E}">
        <p14:creationId xmlns:p14="http://schemas.microsoft.com/office/powerpoint/2010/main" val="273910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lIns="90487" tIns="44450" rIns="90487" bIns="44450">
            <a:normAutofit/>
          </a:bodyPr>
          <a:lstStyle/>
          <a:p>
            <a:r>
              <a:rPr lang="en-US" sz="3200" b="1" dirty="0"/>
              <a:t>Why Do People Volunteer?</a:t>
            </a:r>
            <a:br>
              <a:rPr lang="en-US" sz="1600" b="1" dirty="0"/>
            </a:br>
            <a:r>
              <a:rPr lang="en-US" sz="1600" dirty="0"/>
              <a:t> Ellis, Susan J., “Why Volunteer?”</a:t>
            </a:r>
            <a:br>
              <a:rPr lang="en-US" sz="1600" dirty="0"/>
            </a:br>
            <a:r>
              <a:rPr lang="en-US" sz="1600" dirty="0"/>
              <a:t> </a:t>
            </a:r>
            <a:r>
              <a:rPr lang="en-US" sz="1600" u="sng" dirty="0">
                <a:hlinkClick r:id="rId3"/>
              </a:rPr>
              <a:t>https://www.energizeinc.com/art/why-volunteer</a:t>
            </a:r>
            <a:r>
              <a:rPr lang="en-US" sz="1600" dirty="0"/>
              <a:t> </a:t>
            </a:r>
          </a:p>
        </p:txBody>
      </p:sp>
      <p:graphicFrame>
        <p:nvGraphicFramePr>
          <p:cNvPr id="5" name="Diagram 4"/>
          <p:cNvGraphicFramePr/>
          <p:nvPr>
            <p:extLst>
              <p:ext uri="{D42A27DB-BD31-4B8C-83A1-F6EECF244321}">
                <p14:modId xmlns:p14="http://schemas.microsoft.com/office/powerpoint/2010/main" val="627353481"/>
              </p:ext>
            </p:extLst>
          </p:nvPr>
        </p:nvGraphicFramePr>
        <p:xfrm>
          <a:off x="457200" y="1600200"/>
          <a:ext cx="403383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548508797"/>
              </p:ext>
            </p:extLst>
          </p:nvPr>
        </p:nvGraphicFramePr>
        <p:xfrm>
          <a:off x="4652963" y="1600200"/>
          <a:ext cx="4033837"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Picture 2">
            <a:extLst>
              <a:ext uri="{FF2B5EF4-FFF2-40B4-BE49-F238E27FC236}">
                <a16:creationId xmlns:a16="http://schemas.microsoft.com/office/drawing/2014/main" id="{E9178E81-967B-4AC2-D39A-65ABB4F7E7FD}"/>
              </a:ext>
            </a:extLst>
          </p:cNvPr>
          <p:cNvPicPr>
            <a:picLocks noChangeAspect="1"/>
          </p:cNvPicPr>
          <p:nvPr/>
        </p:nvPicPr>
        <p:blipFill>
          <a:blip r:embed="rId14"/>
          <a:stretch>
            <a:fillRect/>
          </a:stretch>
        </p:blipFill>
        <p:spPr>
          <a:xfrm>
            <a:off x="168166" y="160337"/>
            <a:ext cx="1965960" cy="1143000"/>
          </a:xfrm>
          <a:prstGeom prst="rect">
            <a:avLst/>
          </a:prstGeom>
        </p:spPr>
      </p:pic>
    </p:spTree>
    <p:extLst>
      <p:ext uri="{BB962C8B-B14F-4D97-AF65-F5344CB8AC3E}">
        <p14:creationId xmlns:p14="http://schemas.microsoft.com/office/powerpoint/2010/main" val="5114249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sz="3600" b="1" dirty="0"/>
              <a:t>Why Have Written </a:t>
            </a:r>
            <a:br>
              <a:rPr lang="en-US" sz="3600" b="1" dirty="0"/>
            </a:br>
            <a:r>
              <a:rPr lang="en-US" sz="3600" b="1" dirty="0"/>
              <a:t>Volunteer Position Descriptions?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03505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FE387F4-E047-92D5-6FAE-B9B533DFC358}"/>
              </a:ext>
            </a:extLst>
          </p:cNvPr>
          <p:cNvPicPr>
            <a:picLocks noChangeAspect="1"/>
          </p:cNvPicPr>
          <p:nvPr/>
        </p:nvPicPr>
        <p:blipFill>
          <a:blip r:embed="rId8"/>
          <a:stretch>
            <a:fillRect/>
          </a:stretch>
        </p:blipFill>
        <p:spPr>
          <a:xfrm>
            <a:off x="1" y="0"/>
            <a:ext cx="1692166" cy="983818"/>
          </a:xfrm>
          <a:prstGeom prst="rect">
            <a:avLst/>
          </a:prstGeom>
        </p:spPr>
      </p:pic>
    </p:spTree>
    <p:extLst>
      <p:ext uri="{BB962C8B-B14F-4D97-AF65-F5344CB8AC3E}">
        <p14:creationId xmlns:p14="http://schemas.microsoft.com/office/powerpoint/2010/main" val="596137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fontScale="90000"/>
          </a:bodyPr>
          <a:lstStyle/>
          <a:p>
            <a:pPr>
              <a:defRPr/>
            </a:pPr>
            <a:r>
              <a:rPr lang="en-US" sz="3600" b="1" dirty="0">
                <a:ea typeface="Arial" pitchFamily="-106" charset="0"/>
              </a:rPr>
              <a:t>Elements of a Volunteer</a:t>
            </a:r>
            <a:br>
              <a:rPr lang="en-US" sz="3600" b="1" dirty="0">
                <a:ea typeface="Arial" pitchFamily="-106" charset="0"/>
              </a:rPr>
            </a:br>
            <a:r>
              <a:rPr lang="en-US" sz="3600" b="1" dirty="0">
                <a:ea typeface="Arial" pitchFamily="-106" charset="0"/>
              </a:rPr>
              <a:t>Job Description</a:t>
            </a:r>
            <a:endParaRPr lang="en-US" sz="4000" dirty="0">
              <a:ea typeface="Arial" pitchFamily="-106" charset="0"/>
            </a:endParaRPr>
          </a:p>
        </p:txBody>
      </p:sp>
      <p:sp>
        <p:nvSpPr>
          <p:cNvPr id="37891" name="Rectangle 3"/>
          <p:cNvSpPr>
            <a:spLocks noGrp="1" noChangeArrowheads="1"/>
          </p:cNvSpPr>
          <p:nvPr>
            <p:ph type="body" idx="1"/>
          </p:nvPr>
        </p:nvSpPr>
        <p:spPr/>
        <p:txBody>
          <a:bodyPr/>
          <a:lstStyle/>
          <a:p>
            <a:r>
              <a:rPr lang="en-US" sz="2800" dirty="0"/>
              <a:t>Descriptive Title </a:t>
            </a:r>
            <a:r>
              <a:rPr lang="en-US" sz="2400" dirty="0"/>
              <a:t>(not just “Volunteer!”)</a:t>
            </a:r>
          </a:p>
          <a:p>
            <a:r>
              <a:rPr lang="en-US" sz="2800" dirty="0"/>
              <a:t>Position Overview and Impact </a:t>
            </a:r>
            <a:r>
              <a:rPr lang="en-US" sz="2400" dirty="0"/>
              <a:t>(does it make a difference?)</a:t>
            </a:r>
          </a:p>
          <a:p>
            <a:r>
              <a:rPr lang="en-US" sz="2800" dirty="0"/>
              <a:t>Key Responsibilities</a:t>
            </a:r>
          </a:p>
          <a:p>
            <a:r>
              <a:rPr lang="en-US" sz="2800" dirty="0"/>
              <a:t>Qualifications</a:t>
            </a:r>
          </a:p>
          <a:p>
            <a:r>
              <a:rPr lang="en-US" sz="2800" dirty="0"/>
              <a:t>Training and Support Provided</a:t>
            </a:r>
          </a:p>
          <a:p>
            <a:r>
              <a:rPr lang="en-US" sz="2800" dirty="0"/>
              <a:t>Benefits of Volunteering</a:t>
            </a:r>
          </a:p>
          <a:p>
            <a:r>
              <a:rPr lang="en-US" sz="2800" dirty="0"/>
              <a:t>Time &amp; Length of Commitment</a:t>
            </a:r>
          </a:p>
          <a:p>
            <a:r>
              <a:rPr lang="en-US" sz="2800" dirty="0"/>
              <a:t>Staff Connection/Collaborator</a:t>
            </a:r>
          </a:p>
        </p:txBody>
      </p:sp>
      <p:sp>
        <p:nvSpPr>
          <p:cNvPr id="7" name="Up Arrow 6"/>
          <p:cNvSpPr/>
          <p:nvPr/>
        </p:nvSpPr>
        <p:spPr>
          <a:xfrm>
            <a:off x="7162800" y="2057400"/>
            <a:ext cx="1371600" cy="41148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CD6C3D10-DB14-6A79-3B4D-F36503CEF2E8}"/>
              </a:ext>
            </a:extLst>
          </p:cNvPr>
          <p:cNvPicPr>
            <a:picLocks noChangeAspect="1"/>
          </p:cNvPicPr>
          <p:nvPr/>
        </p:nvPicPr>
        <p:blipFill>
          <a:blip r:embed="rId3"/>
          <a:stretch>
            <a:fillRect/>
          </a:stretch>
        </p:blipFill>
        <p:spPr>
          <a:xfrm>
            <a:off x="0" y="0"/>
            <a:ext cx="2438338" cy="1417638"/>
          </a:xfrm>
          <a:prstGeom prst="rect">
            <a:avLst/>
          </a:prstGeom>
        </p:spPr>
      </p:pic>
    </p:spTree>
    <p:extLst>
      <p:ext uri="{BB962C8B-B14F-4D97-AF65-F5344CB8AC3E}">
        <p14:creationId xmlns:p14="http://schemas.microsoft.com/office/powerpoint/2010/main" val="301707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7B0B8-DA2A-3D94-382E-ED615D3FD47E}"/>
              </a:ext>
            </a:extLst>
          </p:cNvPr>
          <p:cNvPicPr>
            <a:picLocks noChangeAspect="1"/>
          </p:cNvPicPr>
          <p:nvPr/>
        </p:nvPicPr>
        <p:blipFill>
          <a:blip r:embed="rId3"/>
          <a:stretch>
            <a:fillRect/>
          </a:stretch>
        </p:blipFill>
        <p:spPr>
          <a:xfrm>
            <a:off x="685800" y="797076"/>
            <a:ext cx="7772400" cy="5263847"/>
          </a:xfrm>
          <a:prstGeom prst="rect">
            <a:avLst/>
          </a:prstGeom>
        </p:spPr>
      </p:pic>
    </p:spTree>
    <p:extLst>
      <p:ext uri="{BB962C8B-B14F-4D97-AF65-F5344CB8AC3E}">
        <p14:creationId xmlns:p14="http://schemas.microsoft.com/office/powerpoint/2010/main" val="414823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letter&#10;&#10;Description automatically generated">
            <a:extLst>
              <a:ext uri="{FF2B5EF4-FFF2-40B4-BE49-F238E27FC236}">
                <a16:creationId xmlns:a16="http://schemas.microsoft.com/office/drawing/2014/main" id="{ECECE5BF-DB27-FAB5-A913-2BD6F76DD729}"/>
              </a:ext>
            </a:extLst>
          </p:cNvPr>
          <p:cNvPicPr>
            <a:picLocks noChangeAspect="1"/>
          </p:cNvPicPr>
          <p:nvPr/>
        </p:nvPicPr>
        <p:blipFill>
          <a:blip r:embed="rId3"/>
          <a:stretch>
            <a:fillRect/>
          </a:stretch>
        </p:blipFill>
        <p:spPr>
          <a:xfrm>
            <a:off x="0" y="150294"/>
            <a:ext cx="9070428" cy="6504649"/>
          </a:xfrm>
          <a:prstGeom prst="rect">
            <a:avLst/>
          </a:prstGeom>
        </p:spPr>
      </p:pic>
    </p:spTree>
    <p:extLst>
      <p:ext uri="{BB962C8B-B14F-4D97-AF65-F5344CB8AC3E}">
        <p14:creationId xmlns:p14="http://schemas.microsoft.com/office/powerpoint/2010/main" val="286741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1B02BFF-EC3D-E347-945E-68E93218F5D6}">
  <we:reference id="wa104178141" version="3.0.11.2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35787</TotalTime>
  <Words>1136</Words>
  <Application>Microsoft Macintosh PowerPoint</Application>
  <PresentationFormat>On-screen Show (4:3)</PresentationFormat>
  <Paragraphs>212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NonBreakingSpaceOverride</vt:lpstr>
      <vt:lpstr>Palatino Linotype</vt:lpstr>
      <vt:lpstr>Times</vt:lpstr>
      <vt:lpstr>Office Theme</vt:lpstr>
      <vt:lpstr>Volunteers 101 – Part 1: How to Recruit &amp; Support Volunteers</vt:lpstr>
      <vt:lpstr>         Learning Objectives</vt:lpstr>
      <vt:lpstr>            Trends Require Shift from Traditional              Volunteer Management Practices</vt:lpstr>
      <vt:lpstr>Why People Volunteer . . .</vt:lpstr>
      <vt:lpstr>Why Do People Volunteer?  Ellis, Susan J., “Why Volunteer?”  https://www.energizeinc.com/art/why-volunteer </vt:lpstr>
      <vt:lpstr>Why Have Written  Volunteer Position Descriptions?</vt:lpstr>
      <vt:lpstr>Elements of a Volunteer Job Description</vt:lpstr>
      <vt:lpstr>PowerPoint Presentation</vt:lpstr>
      <vt:lpstr>PowerPoint Presentation</vt:lpstr>
      <vt:lpstr>PowerPoint Presentation</vt:lpstr>
      <vt:lpstr>PowerPoint Presentation</vt:lpstr>
      <vt:lpstr>PowerPoint Presentation</vt:lpstr>
      <vt:lpstr>PowerPoint Presentation</vt:lpstr>
      <vt:lpstr>           Skilled Volunteer Examples  https://www.youtube.com/watch?v=CmjRBxOmoUc&amp;feature=youtu.be  https://getinvolvedclearinghouse.org/management-tools/50-project-ideas-skilled-volunteers-build-your-capacity  </vt:lpstr>
      <vt:lpstr>   Job Description Tips</vt:lpstr>
      <vt:lpstr>  Success Factors for         Volunteer Engagement Programs</vt:lpstr>
      <vt:lpstr>PowerPoint Presentation</vt:lpstr>
      <vt:lpstr>Targeted Recruitment</vt:lpstr>
      <vt:lpstr> Recruitment Summary </vt:lpstr>
      <vt:lpstr>  Supportive Climate Requires  Staff Buy-In https://www.youtube.com/watch?v=irJFqtDHQuE </vt:lpstr>
      <vt:lpstr>PowerPoint Presentation</vt:lpstr>
      <vt:lpstr>Sustainability –  Not “Retention” of Volunteers</vt:lpstr>
      <vt:lpstr>Sustainability Strategies</vt:lpstr>
      <vt:lpstr>Summary</vt:lpstr>
      <vt:lpstr>     Support for Your Success </vt:lpstr>
      <vt:lpstr>Today’s event was brought to by California Library Literacy Services and the Literacy Initiatives LSTA project.</vt:lpstr>
      <vt:lpstr>    Get the Most from VolunteerMatch</vt:lpstr>
      <vt:lpstr>VolunteerMatch “Reach”</vt:lpstr>
      <vt:lpstr>     Support for Your 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Get Involved Training Institute </dc:title>
  <dc:creator>Carla Lehn</dc:creator>
  <cp:lastModifiedBy>Carla Lehn</cp:lastModifiedBy>
  <cp:revision>775</cp:revision>
  <cp:lastPrinted>2022-12-02T17:47:31Z</cp:lastPrinted>
  <dcterms:created xsi:type="dcterms:W3CDTF">2017-05-15T17:05:49Z</dcterms:created>
  <dcterms:modified xsi:type="dcterms:W3CDTF">2022-12-03T00:07:03Z</dcterms:modified>
</cp:coreProperties>
</file>