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2"/>
  </p:notesMasterIdLst>
  <p:handoutMasterIdLst>
    <p:handoutMasterId r:id="rId23"/>
  </p:handoutMasterIdLst>
  <p:sldIdLst>
    <p:sldId id="811" r:id="rId2"/>
    <p:sldId id="815" r:id="rId3"/>
    <p:sldId id="816" r:id="rId4"/>
    <p:sldId id="818" r:id="rId5"/>
    <p:sldId id="827" r:id="rId6"/>
    <p:sldId id="845" r:id="rId7"/>
    <p:sldId id="828" r:id="rId8"/>
    <p:sldId id="829" r:id="rId9"/>
    <p:sldId id="857" r:id="rId10"/>
    <p:sldId id="858" r:id="rId11"/>
    <p:sldId id="839" r:id="rId12"/>
    <p:sldId id="859" r:id="rId13"/>
    <p:sldId id="842" r:id="rId14"/>
    <p:sldId id="846" r:id="rId15"/>
    <p:sldId id="838" r:id="rId16"/>
    <p:sldId id="853" r:id="rId17"/>
    <p:sldId id="836" r:id="rId18"/>
    <p:sldId id="822" r:id="rId19"/>
    <p:sldId id="819" r:id="rId20"/>
    <p:sldId id="812" r:id="rId2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407">
          <p15:clr>
            <a:srgbClr val="A4A3A4"/>
          </p15:clr>
        </p15:guide>
        <p15:guide id="2" orient="horz" pos="4218">
          <p15:clr>
            <a:srgbClr val="A4A3A4"/>
          </p15:clr>
        </p15:guide>
        <p15:guide id="3" orient="horz" pos="2160" userDrawn="1">
          <p15:clr>
            <a:srgbClr val="A4A3A4"/>
          </p15:clr>
        </p15:guide>
        <p15:guide id="4" orient="horz" pos="600" userDrawn="1">
          <p15:clr>
            <a:srgbClr val="A4A3A4"/>
          </p15:clr>
        </p15:guide>
        <p15:guide id="5" orient="horz" pos="2839">
          <p15:clr>
            <a:srgbClr val="A4A3A4"/>
          </p15:clr>
        </p15:guide>
        <p15:guide id="6" pos="288" userDrawn="1">
          <p15:clr>
            <a:srgbClr val="A4A3A4"/>
          </p15:clr>
        </p15:guide>
        <p15:guide id="7" pos="5472" userDrawn="1">
          <p15:clr>
            <a:srgbClr val="A4A3A4"/>
          </p15:clr>
        </p15:guide>
        <p15:guide id="8" pos="2880" userDrawn="1">
          <p15:clr>
            <a:srgbClr val="A4A3A4"/>
          </p15:clr>
        </p15:guide>
        <p15:guide id="9" orient="horz" pos="101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guide id="3" orient="horz" pos="2928">
          <p15:clr>
            <a:srgbClr val="A4A3A4"/>
          </p15:clr>
        </p15:guide>
        <p15:guide id="4"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Pell" initials="JP" lastIdx="1" clrIdx="0">
    <p:extLst>
      <p:ext uri="{19B8F6BF-5375-455C-9EA6-DF929625EA0E}">
        <p15:presenceInfo xmlns:p15="http://schemas.microsoft.com/office/powerpoint/2012/main" userId="S-1-5-21-1757981266-790525478-839522115-346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AFEF9"/>
    <a:srgbClr val="D9F4FF"/>
    <a:srgbClr val="B9EBFF"/>
    <a:srgbClr val="9DFDEF"/>
    <a:srgbClr val="E2E2E2"/>
    <a:srgbClr val="A7E6FF"/>
    <a:srgbClr val="C5EEFF"/>
    <a:srgbClr val="D1F2FF"/>
    <a:srgbClr val="FEF1DE"/>
    <a:srgbClr val="FEE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0378" autoAdjust="0"/>
  </p:normalViewPr>
  <p:slideViewPr>
    <p:cSldViewPr snapToGrid="0" snapToObjects="1">
      <p:cViewPr varScale="1">
        <p:scale>
          <a:sx n="90" d="100"/>
          <a:sy n="90" d="100"/>
        </p:scale>
        <p:origin x="78" y="2106"/>
      </p:cViewPr>
      <p:guideLst>
        <p:guide orient="horz" pos="407"/>
        <p:guide orient="horz" pos="4218"/>
        <p:guide orient="horz" pos="2160"/>
        <p:guide orient="horz" pos="600"/>
        <p:guide orient="horz" pos="2839"/>
        <p:guide pos="288"/>
        <p:guide pos="5472"/>
        <p:guide pos="2880"/>
        <p:guide orient="horz" pos="1019"/>
      </p:guideLst>
    </p:cSldViewPr>
  </p:slideViewPr>
  <p:outlineViewPr>
    <p:cViewPr>
      <p:scale>
        <a:sx n="33" d="100"/>
        <a:sy n="33" d="100"/>
      </p:scale>
      <p:origin x="0" y="424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91" d="100"/>
          <a:sy n="91" d="100"/>
        </p:scale>
        <p:origin x="-3762" y="-126"/>
      </p:cViewPr>
      <p:guideLst>
        <p:guide orient="horz" pos="2932"/>
        <p:guide pos="2191"/>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09T08:04:06.144" idx="1">
    <p:pos x="2570" y="956"/>
    <p:text>I'm waiting for udated stats from Sam on this</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1439" tIns="45719" rIns="91439" bIns="45719" rtlCol="0"/>
          <a:lstStyle>
            <a:lvl1pPr algn="l">
              <a:defRPr sz="1200"/>
            </a:lvl1pPr>
          </a:lstStyle>
          <a:p>
            <a:endParaRPr lang="en-US"/>
          </a:p>
        </p:txBody>
      </p:sp>
      <p:sp>
        <p:nvSpPr>
          <p:cNvPr id="3" name="Date Placeholder 2"/>
          <p:cNvSpPr>
            <a:spLocks noGrp="1"/>
          </p:cNvSpPr>
          <p:nvPr>
            <p:ph type="dt" sz="quarter" idx="1"/>
          </p:nvPr>
        </p:nvSpPr>
        <p:spPr>
          <a:xfrm>
            <a:off x="3970940" y="1"/>
            <a:ext cx="3037840" cy="464820"/>
          </a:xfrm>
          <a:prstGeom prst="rect">
            <a:avLst/>
          </a:prstGeom>
        </p:spPr>
        <p:txBody>
          <a:bodyPr vert="horz" lIns="91439" tIns="45719" rIns="91439" bIns="45719" rtlCol="0"/>
          <a:lstStyle>
            <a:lvl1pPr algn="r">
              <a:defRPr sz="1200"/>
            </a:lvl1pPr>
          </a:lstStyle>
          <a:p>
            <a:fld id="{1C09A620-FD39-441B-A72D-1EA8F58A6012}" type="datetimeFigureOut">
              <a:rPr lang="en-US" smtClean="0"/>
              <a:pPr/>
              <a:t>1/7/2020</a:t>
            </a:fld>
            <a:endParaRPr lang="en-US"/>
          </a:p>
        </p:txBody>
      </p:sp>
      <p:sp>
        <p:nvSpPr>
          <p:cNvPr id="4" name="Footer Placeholder 3"/>
          <p:cNvSpPr>
            <a:spLocks noGrp="1"/>
          </p:cNvSpPr>
          <p:nvPr>
            <p:ph type="ftr" sz="quarter" idx="2"/>
          </p:nvPr>
        </p:nvSpPr>
        <p:spPr>
          <a:xfrm>
            <a:off x="1" y="8829969"/>
            <a:ext cx="3037840" cy="464820"/>
          </a:xfrm>
          <a:prstGeom prst="rect">
            <a:avLst/>
          </a:prstGeom>
        </p:spPr>
        <p:txBody>
          <a:bodyPr vert="horz" lIns="91439" tIns="45719" rIns="91439"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9"/>
            <a:ext cx="3037840" cy="464820"/>
          </a:xfrm>
          <a:prstGeom prst="rect">
            <a:avLst/>
          </a:prstGeom>
        </p:spPr>
        <p:txBody>
          <a:bodyPr vert="horz" lIns="91439" tIns="45719" rIns="91439" bIns="45719" rtlCol="0" anchor="b"/>
          <a:lstStyle>
            <a:lvl1pPr algn="r">
              <a:defRPr sz="1200"/>
            </a:lvl1pPr>
          </a:lstStyle>
          <a:p>
            <a:fld id="{E64DF4CA-169A-4F77-8277-793418740784}" type="slidenum">
              <a:rPr lang="en-US" smtClean="0"/>
              <a:pPr/>
              <a:t>‹#›</a:t>
            </a:fld>
            <a:endParaRPr lang="en-US"/>
          </a:p>
        </p:txBody>
      </p:sp>
    </p:spTree>
    <p:extLst>
      <p:ext uri="{BB962C8B-B14F-4D97-AF65-F5344CB8AC3E}">
        <p14:creationId xmlns:p14="http://schemas.microsoft.com/office/powerpoint/2010/main" val="187589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1"/>
            <a:ext cx="3037840" cy="464820"/>
          </a:xfrm>
          <a:prstGeom prst="rect">
            <a:avLst/>
          </a:prstGeom>
          <a:noFill/>
          <a:ln w="9525">
            <a:noFill/>
            <a:miter lim="800000"/>
            <a:headEnd/>
            <a:tailEnd/>
          </a:ln>
          <a:effectLst/>
        </p:spPr>
        <p:txBody>
          <a:bodyPr vert="horz" wrap="square" lIns="91439" tIns="45719" rIns="91439" bIns="45719" numCol="1" anchor="t" anchorCtr="0" compatLnSpc="1">
            <a:prstTxWarp prst="textNoShape">
              <a:avLst/>
            </a:prstTxWarp>
          </a:bodyPr>
          <a:lstStyle>
            <a:lvl1pPr algn="l">
              <a:defRPr sz="1200">
                <a:latin typeface="Arial" charset="0"/>
                <a:ea typeface="+mn-ea"/>
                <a:cs typeface="+mn-cs"/>
              </a:defRPr>
            </a:lvl1pPr>
          </a:lstStyle>
          <a:p>
            <a:pPr>
              <a:defRPr/>
            </a:pPr>
            <a:endParaRPr lang="en-US"/>
          </a:p>
        </p:txBody>
      </p:sp>
      <p:sp>
        <p:nvSpPr>
          <p:cNvPr id="39939" name="Rectangle 3"/>
          <p:cNvSpPr>
            <a:spLocks noGrp="1" noChangeArrowheads="1"/>
          </p:cNvSpPr>
          <p:nvPr>
            <p:ph type="dt" idx="1"/>
          </p:nvPr>
        </p:nvSpPr>
        <p:spPr bwMode="auto">
          <a:xfrm>
            <a:off x="3970940" y="1"/>
            <a:ext cx="3037840" cy="464820"/>
          </a:xfrm>
          <a:prstGeom prst="rect">
            <a:avLst/>
          </a:prstGeom>
          <a:noFill/>
          <a:ln w="9525">
            <a:noFill/>
            <a:miter lim="800000"/>
            <a:headEnd/>
            <a:tailEnd/>
          </a:ln>
          <a:effectLst/>
        </p:spPr>
        <p:txBody>
          <a:bodyPr vert="horz" wrap="square" lIns="91439" tIns="45719" rIns="91439" bIns="45719"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1041" y="4415793"/>
            <a:ext cx="5608320" cy="4183380"/>
          </a:xfrm>
          <a:prstGeom prst="rect">
            <a:avLst/>
          </a:prstGeom>
          <a:noFill/>
          <a:ln w="9525">
            <a:noFill/>
            <a:miter lim="800000"/>
            <a:headEnd/>
            <a:tailEnd/>
          </a:ln>
          <a:effectLst/>
        </p:spPr>
        <p:txBody>
          <a:bodyPr vert="horz" wrap="square" lIns="91439" tIns="45719" rIns="91439" bIns="457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1" y="8829969"/>
            <a:ext cx="3037840" cy="464820"/>
          </a:xfrm>
          <a:prstGeom prst="rect">
            <a:avLst/>
          </a:prstGeom>
          <a:noFill/>
          <a:ln w="9525">
            <a:noFill/>
            <a:miter lim="800000"/>
            <a:headEnd/>
            <a:tailEnd/>
          </a:ln>
          <a:effectLst/>
        </p:spPr>
        <p:txBody>
          <a:bodyPr vert="horz" wrap="square" lIns="91439" tIns="45719" rIns="91439" bIns="45719" numCol="1" anchor="b" anchorCtr="0" compatLnSpc="1">
            <a:prstTxWarp prst="textNoShape">
              <a:avLst/>
            </a:prstTxWarp>
          </a:bodyPr>
          <a:lstStyle>
            <a:lvl1pPr algn="l">
              <a:defRPr sz="1200">
                <a:latin typeface="Arial" charset="0"/>
                <a:ea typeface="+mn-ea"/>
                <a:cs typeface="+mn-cs"/>
              </a:defRPr>
            </a:lvl1pPr>
          </a:lstStyle>
          <a:p>
            <a:pPr>
              <a:defRPr/>
            </a:pPr>
            <a:endParaRPr lang="en-US"/>
          </a:p>
        </p:txBody>
      </p:sp>
      <p:sp>
        <p:nvSpPr>
          <p:cNvPr id="39943" name="Rectangle 7"/>
          <p:cNvSpPr>
            <a:spLocks noGrp="1" noChangeArrowheads="1"/>
          </p:cNvSpPr>
          <p:nvPr>
            <p:ph type="sldNum" sz="quarter" idx="5"/>
          </p:nvPr>
        </p:nvSpPr>
        <p:spPr bwMode="auto">
          <a:xfrm>
            <a:off x="3970940" y="8829969"/>
            <a:ext cx="3037840" cy="464820"/>
          </a:xfrm>
          <a:prstGeom prst="rect">
            <a:avLst/>
          </a:prstGeom>
          <a:noFill/>
          <a:ln w="9525">
            <a:noFill/>
            <a:miter lim="800000"/>
            <a:headEnd/>
            <a:tailEnd/>
          </a:ln>
          <a:effectLst/>
        </p:spPr>
        <p:txBody>
          <a:bodyPr vert="horz" wrap="square" lIns="91439" tIns="45719" rIns="91439" bIns="45719" numCol="1" anchor="b" anchorCtr="0" compatLnSpc="1">
            <a:prstTxWarp prst="textNoShape">
              <a:avLst/>
            </a:prstTxWarp>
          </a:bodyPr>
          <a:lstStyle>
            <a:lvl1pPr algn="r">
              <a:defRPr sz="1200">
                <a:latin typeface="Arial" charset="0"/>
                <a:ea typeface="+mn-ea"/>
                <a:cs typeface="+mn-cs"/>
              </a:defRPr>
            </a:lvl1pPr>
          </a:lstStyle>
          <a:p>
            <a:pPr>
              <a:defRPr/>
            </a:pPr>
            <a:fld id="{F21768C2-CC41-408A-B215-8DACA6FA07B1}" type="slidenum">
              <a:rPr lang="en-US"/>
              <a:pPr>
                <a:defRPr/>
              </a:pPr>
              <a:t>‹#›</a:t>
            </a:fld>
            <a:endParaRPr lang="en-US"/>
          </a:p>
        </p:txBody>
      </p:sp>
    </p:spTree>
    <p:extLst>
      <p:ext uri="{BB962C8B-B14F-4D97-AF65-F5344CB8AC3E}">
        <p14:creationId xmlns:p14="http://schemas.microsoft.com/office/powerpoint/2010/main" val="2737776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3"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3"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3"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3"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1</a:t>
            </a:fld>
            <a:endParaRPr lang="en-US"/>
          </a:p>
        </p:txBody>
      </p:sp>
    </p:spTree>
    <p:extLst>
      <p:ext uri="{BB962C8B-B14F-4D97-AF65-F5344CB8AC3E}">
        <p14:creationId xmlns:p14="http://schemas.microsoft.com/office/powerpoint/2010/main" val="3939297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10</a:t>
            </a:fld>
            <a:endParaRPr lang="en-US"/>
          </a:p>
        </p:txBody>
      </p:sp>
    </p:spTree>
    <p:extLst>
      <p:ext uri="{BB962C8B-B14F-4D97-AF65-F5344CB8AC3E}">
        <p14:creationId xmlns:p14="http://schemas.microsoft.com/office/powerpoint/2010/main" val="3403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123" charset="-128"/>
                <a:cs typeface="ＭＳ Ｐゴシック" pitchFamily="-123" charset="-128"/>
              </a:rPr>
              <a:t>In November 2019 the first ever class of SJPL AmeriCorps VISTAs completed their service year. Volunteers in Service of America (or VISTA) is a program run by the Center for National and Community Service.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123" charset="-128"/>
              <a:cs typeface="ＭＳ Ｐゴシック" pitchFamily="-123"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123" charset="-128"/>
                <a:cs typeface="ＭＳ Ｐゴシック" pitchFamily="-123" charset="-128"/>
              </a:rPr>
              <a:t>Through this program VISTAs are paired with nonprofits or public organizations to build organizational capacity through volunteer recruitment and coordination, outreach and promotion, and development of cash and noncash resources.</a:t>
            </a:r>
          </a:p>
          <a:p>
            <a:endParaRPr lang="en-US" dirty="0"/>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11</a:t>
            </a:fld>
            <a:endParaRPr lang="en-US"/>
          </a:p>
        </p:txBody>
      </p:sp>
    </p:spTree>
    <p:extLst>
      <p:ext uri="{BB962C8B-B14F-4D97-AF65-F5344CB8AC3E}">
        <p14:creationId xmlns:p14="http://schemas.microsoft.com/office/powerpoint/2010/main" val="260659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unit VISTA was tasked with identifying any gaps in service that existed in their unit and developing and implementing a plan to address those service gaps.</a:t>
            </a:r>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12</a:t>
            </a:fld>
            <a:endParaRPr lang="en-US"/>
          </a:p>
        </p:txBody>
      </p:sp>
    </p:spTree>
    <p:extLst>
      <p:ext uri="{BB962C8B-B14F-4D97-AF65-F5344CB8AC3E}">
        <p14:creationId xmlns:p14="http://schemas.microsoft.com/office/powerpoint/2010/main" val="2708074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bulk of new community volunteers were PAR Literacy Tutors and Library Links</a:t>
            </a:r>
          </a:p>
          <a:p>
            <a:endParaRPr lang="en-US" dirty="0"/>
          </a:p>
          <a:p>
            <a:r>
              <a:rPr lang="en-US" dirty="0"/>
              <a:t>-the bulk of Cash resources developed come from the Family Literacy Grant that Patrick helped PAR secure and manage</a:t>
            </a:r>
          </a:p>
          <a:p>
            <a:endParaRPr lang="en-US" dirty="0"/>
          </a:p>
          <a:p>
            <a:r>
              <a:rPr lang="en-US" dirty="0"/>
              <a:t>-The bulk of the non-cash resources developed come from finch robot and game </a:t>
            </a:r>
            <a:r>
              <a:rPr lang="en-US" dirty="0" err="1"/>
              <a:t>liscecing</a:t>
            </a:r>
            <a:r>
              <a:rPr lang="en-US" dirty="0"/>
              <a:t> software donated, as well as smaller donation of snacks for outreach or volunteer recruitment events</a:t>
            </a:r>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13</a:t>
            </a:fld>
            <a:endParaRPr lang="en-US"/>
          </a:p>
        </p:txBody>
      </p:sp>
    </p:spTree>
    <p:extLst>
      <p:ext uri="{BB962C8B-B14F-4D97-AF65-F5344CB8AC3E}">
        <p14:creationId xmlns:p14="http://schemas.microsoft.com/office/powerpoint/2010/main" val="1299561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14</a:t>
            </a:fld>
            <a:endParaRPr lang="en-US"/>
          </a:p>
        </p:txBody>
      </p:sp>
    </p:spTree>
    <p:extLst>
      <p:ext uri="{BB962C8B-B14F-4D97-AF65-F5344CB8AC3E}">
        <p14:creationId xmlns:p14="http://schemas.microsoft.com/office/powerpoint/2010/main" val="194398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15</a:t>
            </a:fld>
            <a:endParaRPr lang="en-US"/>
          </a:p>
        </p:txBody>
      </p:sp>
    </p:spTree>
    <p:extLst>
      <p:ext uri="{BB962C8B-B14F-4D97-AF65-F5344CB8AC3E}">
        <p14:creationId xmlns:p14="http://schemas.microsoft.com/office/powerpoint/2010/main" val="3830720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123" charset="-128"/>
                <a:cs typeface="ＭＳ Ｐゴシック" pitchFamily="-123" charset="-128"/>
              </a:rPr>
              <a:t>This year, SJPL will also be making changes to the Homework Club Programs based on the outcomes of the fall 2019 Afterschool at the Library pilot program conducted by Expanded Learning and King Library Youth Services.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123" charset="-128"/>
              <a:cs typeface="ＭＳ Ｐゴシック" pitchFamily="-123"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123" charset="-128"/>
                <a:cs typeface="ＭＳ Ｐゴシック" pitchFamily="-123" charset="-128"/>
              </a:rPr>
              <a:t>Finally, volunteer services will also be working to increase organizational capacity for large one-time service groups by developing an efficient process for matching these groups with an appropriate volunteer activity.</a:t>
            </a:r>
          </a:p>
          <a:p>
            <a:endParaRPr lang="en-US" dirty="0"/>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16</a:t>
            </a:fld>
            <a:endParaRPr lang="en-US"/>
          </a:p>
        </p:txBody>
      </p:sp>
    </p:spTree>
    <p:extLst>
      <p:ext uri="{BB962C8B-B14F-4D97-AF65-F5344CB8AC3E}">
        <p14:creationId xmlns:p14="http://schemas.microsoft.com/office/powerpoint/2010/main" val="3863445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17</a:t>
            </a:fld>
            <a:endParaRPr lang="en-US"/>
          </a:p>
        </p:txBody>
      </p:sp>
    </p:spTree>
    <p:extLst>
      <p:ext uri="{BB962C8B-B14F-4D97-AF65-F5344CB8AC3E}">
        <p14:creationId xmlns:p14="http://schemas.microsoft.com/office/powerpoint/2010/main" val="634104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18</a:t>
            </a:fld>
            <a:endParaRPr lang="en-US"/>
          </a:p>
        </p:txBody>
      </p:sp>
    </p:spTree>
    <p:extLst>
      <p:ext uri="{BB962C8B-B14F-4D97-AF65-F5344CB8AC3E}">
        <p14:creationId xmlns:p14="http://schemas.microsoft.com/office/powerpoint/2010/main" val="4003484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768C2-CC41-408A-B215-8DACA6FA07B1}" type="slidenum">
              <a:rPr lang="en-US" smtClean="0"/>
              <a:pPr>
                <a:defRPr/>
              </a:pPr>
              <a:t>19</a:t>
            </a:fld>
            <a:endParaRPr lang="en-US"/>
          </a:p>
        </p:txBody>
      </p:sp>
    </p:spTree>
    <p:extLst>
      <p:ext uri="{BB962C8B-B14F-4D97-AF65-F5344CB8AC3E}">
        <p14:creationId xmlns:p14="http://schemas.microsoft.com/office/powerpoint/2010/main" val="106169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increase in total volunteer and volunteer hours</a:t>
            </a:r>
          </a:p>
          <a:p>
            <a:r>
              <a:rPr lang="en-US" dirty="0"/>
              <a:t>-</a:t>
            </a:r>
            <a:r>
              <a:rPr lang="en-US" sz="1200" kern="1200" dirty="0">
                <a:solidFill>
                  <a:schemeClr val="tx1"/>
                </a:solidFill>
                <a:effectLst/>
                <a:latin typeface="Arial" charset="0"/>
                <a:ea typeface="ＭＳ Ｐゴシック" pitchFamily="-123" charset="-128"/>
                <a:cs typeface="ＭＳ Ｐゴシック" pitchFamily="-123" charset="-128"/>
              </a:rPr>
              <a:t>Programmatic and Library Services. Programmatic volunteers use their skills and talents to provide services and deliver programs. Library Services volunteers assist with operational tasks such as shelving. </a:t>
            </a:r>
          </a:p>
          <a:p>
            <a:r>
              <a:rPr lang="en-US" sz="1200" kern="1200" dirty="0">
                <a:solidFill>
                  <a:schemeClr val="tx1"/>
                </a:solidFill>
                <a:effectLst/>
                <a:latin typeface="Arial" charset="0"/>
                <a:ea typeface="ＭＳ Ｐゴシック" pitchFamily="-123" charset="-128"/>
                <a:cs typeface="ＭＳ Ｐゴシック" pitchFamily="-123" charset="-128"/>
              </a:rPr>
              <a:t>-Additionally, Friends of the Library groups provide valuable resources to the Library through their fund raising. Many Friends members are also Programmatic or Library Services volunteers.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123" charset="-128"/>
              </a:rPr>
              <a:t>-</a:t>
            </a:r>
            <a:r>
              <a:rPr lang="en-US" sz="1200" kern="1200" dirty="0">
                <a:solidFill>
                  <a:schemeClr val="tx1"/>
                </a:solidFill>
                <a:effectLst/>
                <a:latin typeface="Arial" charset="0"/>
                <a:ea typeface="ＭＳ Ｐゴシック" pitchFamily="-123" charset="-128"/>
                <a:cs typeface="ＭＳ Ｐゴシック" pitchFamily="-123" charset="-128"/>
              </a:rPr>
              <a:t>Programmatic volunteers provided the majority of volunteer hours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123" charset="-128"/>
                <a:cs typeface="ＭＳ Ｐゴシック" pitchFamily="-123" charset="-128"/>
              </a:rPr>
              <a:t>-followed by Library Services volunteers at 21,900 and Friends of the Library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123" charset="-128"/>
                <a:cs typeface="ＭＳ Ｐゴシック" pitchFamily="-123" charset="-128"/>
              </a:rPr>
              <a:t>-Additionally, of all City departments, the Library is the main location for teens to give back to their community and learn the value of service. Over 1,700 teens volunteered over 34,000 hours teaching coding, tutoring math, reading with young children, and providing many other services.</a:t>
            </a:r>
          </a:p>
          <a:p>
            <a:endParaRPr lang="en-US" dirty="0"/>
          </a:p>
        </p:txBody>
      </p:sp>
      <p:sp>
        <p:nvSpPr>
          <p:cNvPr id="4" name="Slide Number Placeholder 3"/>
          <p:cNvSpPr>
            <a:spLocks noGrp="1"/>
          </p:cNvSpPr>
          <p:nvPr>
            <p:ph type="sldNum" sz="quarter" idx="10"/>
          </p:nvPr>
        </p:nvSpPr>
        <p:spPr/>
        <p:txBody>
          <a:bodyPr/>
          <a:lstStyle/>
          <a:p>
            <a:pPr>
              <a:defRPr/>
            </a:pPr>
            <a:fld id="{F21768C2-CC41-408A-B215-8DACA6FA07B1}" type="slidenum">
              <a:rPr lang="en-US" smtClean="0"/>
              <a:pPr>
                <a:defRPr/>
              </a:pPr>
              <a:t>2</a:t>
            </a:fld>
            <a:endParaRPr lang="en-US"/>
          </a:p>
        </p:txBody>
      </p:sp>
    </p:spTree>
    <p:extLst>
      <p:ext uri="{BB962C8B-B14F-4D97-AF65-F5344CB8AC3E}">
        <p14:creationId xmlns:p14="http://schemas.microsoft.com/office/powerpoint/2010/main" val="1627485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20</a:t>
            </a:fld>
            <a:endParaRPr lang="en-US"/>
          </a:p>
        </p:txBody>
      </p:sp>
    </p:spTree>
    <p:extLst>
      <p:ext uri="{BB962C8B-B14F-4D97-AF65-F5344CB8AC3E}">
        <p14:creationId xmlns:p14="http://schemas.microsoft.com/office/powerpoint/2010/main" val="2019081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3</a:t>
            </a:fld>
            <a:endParaRPr lang="en-US"/>
          </a:p>
        </p:txBody>
      </p:sp>
    </p:spTree>
    <p:extLst>
      <p:ext uri="{BB962C8B-B14F-4D97-AF65-F5344CB8AC3E}">
        <p14:creationId xmlns:p14="http://schemas.microsoft.com/office/powerpoint/2010/main" val="1266983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a 26% increase in the number of coding volunteer hours compared to FY 17/18, and it means that we engaged 25 more coding volunteers this year!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4</a:t>
            </a:fld>
            <a:endParaRPr lang="en-US"/>
          </a:p>
        </p:txBody>
      </p:sp>
    </p:spTree>
    <p:extLst>
      <p:ext uri="{BB962C8B-B14F-4D97-AF65-F5344CB8AC3E}">
        <p14:creationId xmlns:p14="http://schemas.microsoft.com/office/powerpoint/2010/main" val="225140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5</a:t>
            </a:fld>
            <a:endParaRPr lang="en-US"/>
          </a:p>
        </p:txBody>
      </p:sp>
    </p:spTree>
    <p:extLst>
      <p:ext uri="{BB962C8B-B14F-4D97-AF65-F5344CB8AC3E}">
        <p14:creationId xmlns:p14="http://schemas.microsoft.com/office/powerpoint/2010/main" val="18392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123" charset="-128"/>
                <a:cs typeface="ＭＳ Ｐゴシック" pitchFamily="-123" charset="-128"/>
              </a:rPr>
              <a:t>The initial goal for the Library Services Volunteer Program was that volunteers would shelve 10% of returned items.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123" charset="-128"/>
              <a:cs typeface="ＭＳ Ｐゴシック" pitchFamily="-123"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123" charset="-128"/>
                <a:cs typeface="ＭＳ Ｐゴシック" pitchFamily="-123" charset="-128"/>
              </a:rPr>
              <a:t>A shelving assessment conducted in September 2018 found that volunteers were shelving 10% of returned materials – about 13,000 items a week.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123" charset="-128"/>
              <a:cs typeface="ＭＳ Ｐゴシック" pitchFamily="-123" charset="-128"/>
            </a:endParaRPr>
          </a:p>
          <a:p>
            <a:r>
              <a:rPr lang="en-US" sz="1200" kern="1200" dirty="0">
                <a:solidFill>
                  <a:schemeClr val="tx1"/>
                </a:solidFill>
                <a:effectLst/>
                <a:latin typeface="Arial" charset="0"/>
                <a:ea typeface="ＭＳ Ｐゴシック" pitchFamily="-123" charset="-128"/>
                <a:cs typeface="ＭＳ Ｐゴシック" pitchFamily="-123" charset="-128"/>
              </a:rPr>
              <a:t>In FY 18/19, 1,191 Library Services Volunteers contributed 21,900 service hours taking tasks like shelving children’s picture books, floppy books, board books, easy readers, series paperbacks, young adult graphic novels, adult paperbacks, periodicals, and media as well as assisting staff with maintaining the collection and the community bulletin board areas</a:t>
            </a:r>
            <a:endParaRPr lang="en-US" dirty="0"/>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6</a:t>
            </a:fld>
            <a:endParaRPr lang="en-US"/>
          </a:p>
        </p:txBody>
      </p:sp>
    </p:spTree>
    <p:extLst>
      <p:ext uri="{BB962C8B-B14F-4D97-AF65-F5344CB8AC3E}">
        <p14:creationId xmlns:p14="http://schemas.microsoft.com/office/powerpoint/2010/main" val="52270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7</a:t>
            </a:fld>
            <a:endParaRPr lang="en-US"/>
          </a:p>
        </p:txBody>
      </p:sp>
    </p:spTree>
    <p:extLst>
      <p:ext uri="{BB962C8B-B14F-4D97-AF65-F5344CB8AC3E}">
        <p14:creationId xmlns:p14="http://schemas.microsoft.com/office/powerpoint/2010/main" val="193299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pitchFamily="-123" charset="-128"/>
                <a:cs typeface="ＭＳ Ｐゴシック" pitchFamily="-123" charset="-128"/>
              </a:rPr>
              <a:t>Volunteer Away Your Fines (VAYF) is part of the Library’s Initiative to reduce economic barriers to Library access that was approved by City Council in May 2016. Through VAYF, customers volunteer away SJPL fines at a rate of $20 per hour by participating in any of the program’s components:</a:t>
            </a:r>
          </a:p>
          <a:p>
            <a:r>
              <a:rPr lang="en-US" sz="1200" kern="1200" dirty="0">
                <a:solidFill>
                  <a:schemeClr val="tx1"/>
                </a:solidFill>
                <a:effectLst/>
                <a:latin typeface="Arial" charset="0"/>
                <a:ea typeface="ＭＳ Ｐゴシック" pitchFamily="-123" charset="-128"/>
                <a:cs typeface="ＭＳ Ｐゴシック" pitchFamily="-123" charset="-128"/>
              </a:rPr>
              <a:t> </a:t>
            </a:r>
          </a:p>
          <a:p>
            <a:pPr lvl="0"/>
            <a:r>
              <a:rPr lang="en-US" sz="1200" kern="1200" dirty="0">
                <a:solidFill>
                  <a:schemeClr val="tx1"/>
                </a:solidFill>
                <a:effectLst/>
                <a:latin typeface="Arial" charset="0"/>
                <a:ea typeface="ＭＳ Ｐゴシック" pitchFamily="-123" charset="-128"/>
                <a:cs typeface="ＭＳ Ｐゴシック" pitchFamily="-123" charset="-128"/>
              </a:rPr>
              <a:t>Branch Buddies –One-time volunteers assist with various prescheduled activities.</a:t>
            </a:r>
          </a:p>
          <a:p>
            <a:pPr lvl="0"/>
            <a:r>
              <a:rPr lang="en-US" sz="1200" kern="1200" dirty="0">
                <a:solidFill>
                  <a:schemeClr val="tx1"/>
                </a:solidFill>
                <a:effectLst/>
                <a:latin typeface="Arial" charset="0"/>
                <a:ea typeface="ＭＳ Ｐゴシック" pitchFamily="-123" charset="-128"/>
                <a:cs typeface="ＭＳ Ｐゴシック" pitchFamily="-123" charset="-128"/>
              </a:rPr>
              <a:t>Current Volunteer Activities – Volunteers use their ongoing service to waive fines.</a:t>
            </a:r>
          </a:p>
          <a:p>
            <a:pPr lvl="0"/>
            <a:r>
              <a:rPr lang="en-US" sz="1200" kern="1200" dirty="0">
                <a:solidFill>
                  <a:schemeClr val="tx1"/>
                </a:solidFill>
                <a:effectLst/>
                <a:latin typeface="Arial" charset="0"/>
                <a:ea typeface="ＭＳ Ｐゴシック" pitchFamily="-123" charset="-128"/>
                <a:cs typeface="ＭＳ Ｐゴシック" pitchFamily="-123" charset="-128"/>
              </a:rPr>
              <a:t>SJPL Service Day –A service project held annually at all Library locations, the next SJPL Service Day is scheduled for March 21</a:t>
            </a:r>
            <a:r>
              <a:rPr lang="en-US" sz="1200" kern="1200" baseline="30000" dirty="0">
                <a:solidFill>
                  <a:schemeClr val="tx1"/>
                </a:solidFill>
                <a:effectLst/>
                <a:latin typeface="Arial" charset="0"/>
                <a:ea typeface="ＭＳ Ｐゴシック" pitchFamily="-123" charset="-128"/>
                <a:cs typeface="ＭＳ Ｐゴシック" pitchFamily="-123" charset="-128"/>
              </a:rPr>
              <a:t>st</a:t>
            </a:r>
            <a:r>
              <a:rPr lang="en-US" sz="1200" kern="1200" dirty="0">
                <a:solidFill>
                  <a:schemeClr val="tx1"/>
                </a:solidFill>
                <a:effectLst/>
                <a:latin typeface="Arial" charset="0"/>
                <a:ea typeface="ＭＳ Ｐゴシック" pitchFamily="-123" charset="-128"/>
                <a:cs typeface="ＭＳ Ｐゴシック" pitchFamily="-123" charset="-128"/>
              </a:rPr>
              <a:t> 2020.</a:t>
            </a:r>
          </a:p>
          <a:p>
            <a:endParaRPr lang="en-US" dirty="0"/>
          </a:p>
        </p:txBody>
      </p:sp>
      <p:sp>
        <p:nvSpPr>
          <p:cNvPr id="4" name="Slide Number Placeholder 3"/>
          <p:cNvSpPr>
            <a:spLocks noGrp="1"/>
          </p:cNvSpPr>
          <p:nvPr>
            <p:ph type="sldNum" sz="quarter" idx="5"/>
          </p:nvPr>
        </p:nvSpPr>
        <p:spPr/>
        <p:txBody>
          <a:bodyPr/>
          <a:lstStyle/>
          <a:p>
            <a:pPr>
              <a:defRPr/>
            </a:pPr>
            <a:fld id="{F21768C2-CC41-408A-B215-8DACA6FA07B1}" type="slidenum">
              <a:rPr lang="en-US" smtClean="0"/>
              <a:pPr>
                <a:defRPr/>
              </a:pPr>
              <a:t>8</a:t>
            </a:fld>
            <a:endParaRPr lang="en-US"/>
          </a:p>
        </p:txBody>
      </p:sp>
    </p:spTree>
    <p:extLst>
      <p:ext uri="{BB962C8B-B14F-4D97-AF65-F5344CB8AC3E}">
        <p14:creationId xmlns:p14="http://schemas.microsoft.com/office/powerpoint/2010/main" val="3037743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does represent a decrease in participation in this program due to reduced fines and the elimination of youth fines</a:t>
            </a:r>
          </a:p>
          <a:p>
            <a:endParaRPr lang="en-US" dirty="0"/>
          </a:p>
        </p:txBody>
      </p:sp>
      <p:sp>
        <p:nvSpPr>
          <p:cNvPr id="4" name="Slide Number Placeholder 3"/>
          <p:cNvSpPr>
            <a:spLocks noGrp="1"/>
          </p:cNvSpPr>
          <p:nvPr>
            <p:ph type="sldNum" sz="quarter" idx="10"/>
          </p:nvPr>
        </p:nvSpPr>
        <p:spPr/>
        <p:txBody>
          <a:bodyPr/>
          <a:lstStyle/>
          <a:p>
            <a:pPr>
              <a:defRPr/>
            </a:pPr>
            <a:fld id="{F21768C2-CC41-408A-B215-8DACA6FA07B1}" type="slidenum">
              <a:rPr lang="en-US" smtClean="0"/>
              <a:pPr>
                <a:defRPr/>
              </a:pPr>
              <a:t>9</a:t>
            </a:fld>
            <a:endParaRPr lang="en-US"/>
          </a:p>
        </p:txBody>
      </p:sp>
    </p:spTree>
    <p:extLst>
      <p:ext uri="{BB962C8B-B14F-4D97-AF65-F5344CB8AC3E}">
        <p14:creationId xmlns:p14="http://schemas.microsoft.com/office/powerpoint/2010/main" val="1227046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L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740" t="14069" r="12648" b="8662"/>
          <a:stretch/>
        </p:blipFill>
        <p:spPr>
          <a:xfrm>
            <a:off x="0" y="0"/>
            <a:ext cx="9143999" cy="6857999"/>
          </a:xfrm>
          <a:prstGeom prst="rect">
            <a:avLst/>
          </a:prstGeom>
        </p:spPr>
      </p:pic>
    </p:spTree>
    <p:extLst>
      <p:ext uri="{BB962C8B-B14F-4D97-AF65-F5344CB8AC3E}">
        <p14:creationId xmlns:p14="http://schemas.microsoft.com/office/powerpoint/2010/main" val="4122615740"/>
      </p:ext>
    </p:extLst>
  </p:cSld>
  <p:clrMapOvr>
    <a:masterClrMapping/>
  </p:clrMapOvr>
  <p:transition advTm="1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ntro Light Rectangle">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noChangeArrowheads="1"/>
          </p:cNvSpPr>
          <p:nvPr>
            <p:ph type="ctrTitle" hasCustomPrompt="1"/>
          </p:nvPr>
        </p:nvSpPr>
        <p:spPr>
          <a:xfrm>
            <a:off x="1052781" y="999459"/>
            <a:ext cx="6949440" cy="4754880"/>
          </a:xfrm>
        </p:spPr>
        <p:txBody>
          <a:bodyPr anchor="ctr"/>
          <a:lstStyle>
            <a:lvl1pPr algn="ctr">
              <a:lnSpc>
                <a:spcPct val="90000"/>
              </a:lnSpc>
              <a:defRPr sz="3200" baseline="0">
                <a:solidFill>
                  <a:schemeClr val="bg1"/>
                </a:solidFill>
              </a:defRPr>
            </a:lvl1pPr>
          </a:lstStyle>
          <a:p>
            <a:r>
              <a:rPr lang="en-US" dirty="0"/>
              <a:t>CLICK TO EDIT MASTER TITLE STYLE</a:t>
            </a:r>
          </a:p>
        </p:txBody>
      </p:sp>
      <p:sp>
        <p:nvSpPr>
          <p:cNvPr id="5" name="Rectangle 4"/>
          <p:cNvSpPr/>
          <p:nvPr userDrawn="1"/>
        </p:nvSpPr>
        <p:spPr>
          <a:xfrm>
            <a:off x="0" y="457199"/>
            <a:ext cx="94654" cy="1508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99330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ntro Light Rectangle">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noChangeArrowheads="1"/>
          </p:cNvSpPr>
          <p:nvPr>
            <p:ph type="ctrTitle" hasCustomPrompt="1"/>
          </p:nvPr>
        </p:nvSpPr>
        <p:spPr>
          <a:xfrm>
            <a:off x="1052781" y="999459"/>
            <a:ext cx="6949440" cy="4754880"/>
          </a:xfrm>
        </p:spPr>
        <p:txBody>
          <a:bodyPr anchor="ctr"/>
          <a:lstStyle>
            <a:lvl1pPr algn="ctr">
              <a:lnSpc>
                <a:spcPct val="90000"/>
              </a:lnSpc>
              <a:defRPr sz="3200" baseline="0">
                <a:solidFill>
                  <a:schemeClr val="bg1"/>
                </a:solidFill>
              </a:defRPr>
            </a:lvl1pPr>
          </a:lstStyle>
          <a:p>
            <a:r>
              <a:rPr lang="en-US" dirty="0"/>
              <a:t>CLICK TO EDIT MASTER TITLE STYLE</a:t>
            </a:r>
          </a:p>
        </p:txBody>
      </p:sp>
      <p:sp>
        <p:nvSpPr>
          <p:cNvPr id="5" name="Rectangle 4"/>
          <p:cNvSpPr/>
          <p:nvPr userDrawn="1"/>
        </p:nvSpPr>
        <p:spPr>
          <a:xfrm>
            <a:off x="0" y="457199"/>
            <a:ext cx="94654" cy="1508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9933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ntro Light Rectangle">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noChangeArrowheads="1"/>
          </p:cNvSpPr>
          <p:nvPr>
            <p:ph type="ctrTitle" hasCustomPrompt="1"/>
          </p:nvPr>
        </p:nvSpPr>
        <p:spPr>
          <a:xfrm>
            <a:off x="1052781" y="999459"/>
            <a:ext cx="6949440" cy="4754880"/>
          </a:xfrm>
        </p:spPr>
        <p:txBody>
          <a:bodyPr anchor="ctr"/>
          <a:lstStyle>
            <a:lvl1pPr algn="ctr">
              <a:lnSpc>
                <a:spcPct val="90000"/>
              </a:lnSpc>
              <a:defRPr sz="3200" baseline="0">
                <a:solidFill>
                  <a:schemeClr val="bg1"/>
                </a:solidFill>
              </a:defRPr>
            </a:lvl1pPr>
          </a:lstStyle>
          <a:p>
            <a:r>
              <a:rPr lang="en-US" dirty="0"/>
              <a:t>CLICK TO EDIT MASTER TITLE STYLE</a:t>
            </a:r>
          </a:p>
        </p:txBody>
      </p:sp>
      <p:sp>
        <p:nvSpPr>
          <p:cNvPr id="5" name="Rectangle 4"/>
          <p:cNvSpPr/>
          <p:nvPr userDrawn="1"/>
        </p:nvSpPr>
        <p:spPr>
          <a:xfrm>
            <a:off x="0" y="457199"/>
            <a:ext cx="94654" cy="1508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9933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tro Dark Rectangle">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noChangeArrowheads="1"/>
          </p:cNvSpPr>
          <p:nvPr>
            <p:ph type="ctrTitle" hasCustomPrompt="1"/>
          </p:nvPr>
        </p:nvSpPr>
        <p:spPr>
          <a:xfrm>
            <a:off x="1052781" y="999459"/>
            <a:ext cx="6949440" cy="4754880"/>
          </a:xfrm>
        </p:spPr>
        <p:txBody>
          <a:bodyPr anchor="ctr"/>
          <a:lstStyle>
            <a:lvl1pPr algn="ctr">
              <a:lnSpc>
                <a:spcPct val="90000"/>
              </a:lnSpc>
              <a:defRPr sz="3200" baseline="0">
                <a:solidFill>
                  <a:schemeClr val="accent1"/>
                </a:solidFill>
              </a:defRPr>
            </a:lvl1pPr>
          </a:lstStyle>
          <a:p>
            <a:r>
              <a:rPr lang="en-US" dirty="0"/>
              <a:t>CLICK TO EDIT MASTER TITLE STYLE</a:t>
            </a:r>
          </a:p>
        </p:txBody>
      </p:sp>
      <p:sp>
        <p:nvSpPr>
          <p:cNvPr id="5" name="Rectangle 4"/>
          <p:cNvSpPr/>
          <p:nvPr userDrawn="1"/>
        </p:nvSpPr>
        <p:spPr>
          <a:xfrm>
            <a:off x="0" y="457199"/>
            <a:ext cx="94654" cy="1508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5616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ntro Dark Rectangle">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noChangeArrowheads="1"/>
          </p:cNvSpPr>
          <p:nvPr>
            <p:ph type="ctrTitle" hasCustomPrompt="1"/>
          </p:nvPr>
        </p:nvSpPr>
        <p:spPr>
          <a:xfrm>
            <a:off x="1052781" y="999459"/>
            <a:ext cx="6949440" cy="4754880"/>
          </a:xfrm>
        </p:spPr>
        <p:txBody>
          <a:bodyPr anchor="ctr"/>
          <a:lstStyle>
            <a:lvl1pPr algn="ctr">
              <a:lnSpc>
                <a:spcPct val="90000"/>
              </a:lnSpc>
              <a:defRPr sz="3200" baseline="0">
                <a:solidFill>
                  <a:schemeClr val="accent1"/>
                </a:solidFill>
              </a:defRPr>
            </a:lvl1pPr>
          </a:lstStyle>
          <a:p>
            <a:r>
              <a:rPr lang="en-US" dirty="0"/>
              <a:t>CLICK TO EDIT MASTER TITLE STYLE</a:t>
            </a:r>
          </a:p>
        </p:txBody>
      </p:sp>
      <p:sp>
        <p:nvSpPr>
          <p:cNvPr id="5" name="Rectangle 4"/>
          <p:cNvSpPr/>
          <p:nvPr userDrawn="1"/>
        </p:nvSpPr>
        <p:spPr>
          <a:xfrm>
            <a:off x="0" y="457199"/>
            <a:ext cx="94654" cy="1508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9789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ntro Dark Rectangle">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noChangeArrowheads="1"/>
          </p:cNvSpPr>
          <p:nvPr>
            <p:ph type="ctrTitle" hasCustomPrompt="1"/>
          </p:nvPr>
        </p:nvSpPr>
        <p:spPr>
          <a:xfrm>
            <a:off x="1052781" y="999459"/>
            <a:ext cx="6949440" cy="4754880"/>
          </a:xfrm>
        </p:spPr>
        <p:txBody>
          <a:bodyPr anchor="ctr"/>
          <a:lstStyle>
            <a:lvl1pPr algn="ctr">
              <a:lnSpc>
                <a:spcPct val="90000"/>
              </a:lnSpc>
              <a:defRPr sz="3200" baseline="0">
                <a:solidFill>
                  <a:schemeClr val="accent1"/>
                </a:solidFill>
              </a:defRPr>
            </a:lvl1pPr>
          </a:lstStyle>
          <a:p>
            <a:r>
              <a:rPr lang="en-US" dirty="0"/>
              <a:t>CLICK TO EDIT MASTER TITLE STYLE</a:t>
            </a:r>
          </a:p>
        </p:txBody>
      </p:sp>
      <p:sp>
        <p:nvSpPr>
          <p:cNvPr id="5" name="Rectangle 4"/>
          <p:cNvSpPr/>
          <p:nvPr userDrawn="1"/>
        </p:nvSpPr>
        <p:spPr>
          <a:xfrm>
            <a:off x="0" y="457199"/>
            <a:ext cx="94654" cy="1508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9789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Intro Dark Rectangle">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noChangeArrowheads="1"/>
          </p:cNvSpPr>
          <p:nvPr>
            <p:ph type="ctrTitle" hasCustomPrompt="1"/>
          </p:nvPr>
        </p:nvSpPr>
        <p:spPr>
          <a:xfrm>
            <a:off x="1052781" y="999459"/>
            <a:ext cx="6949440" cy="4754880"/>
          </a:xfrm>
        </p:spPr>
        <p:txBody>
          <a:bodyPr anchor="ctr"/>
          <a:lstStyle>
            <a:lvl1pPr algn="ctr">
              <a:lnSpc>
                <a:spcPct val="90000"/>
              </a:lnSpc>
              <a:defRPr sz="3200" baseline="0">
                <a:solidFill>
                  <a:schemeClr val="accent1"/>
                </a:solidFill>
              </a:defRPr>
            </a:lvl1pPr>
          </a:lstStyle>
          <a:p>
            <a:r>
              <a:rPr lang="en-US" dirty="0"/>
              <a:t>CLICK TO EDIT MASTER TITLE STYLE</a:t>
            </a:r>
          </a:p>
        </p:txBody>
      </p:sp>
      <p:sp>
        <p:nvSpPr>
          <p:cNvPr id="5" name="Rectangle 4"/>
          <p:cNvSpPr/>
          <p:nvPr userDrawn="1"/>
        </p:nvSpPr>
        <p:spPr>
          <a:xfrm>
            <a:off x="0" y="457199"/>
            <a:ext cx="94654" cy="1508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97895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5000"/>
              </a:lnSpc>
              <a:defRPr sz="1400" b="1">
                <a:solidFill>
                  <a:schemeClr val="accent1"/>
                </a:solidFill>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961" y="260648"/>
            <a:ext cx="8412480" cy="1097280"/>
          </a:xfrm>
        </p:spPr>
        <p:txBody>
          <a:bodyPr/>
          <a:lstStyle>
            <a:lvl1pPr>
              <a:lnSpc>
                <a:spcPct val="95000"/>
              </a:lnSpc>
              <a:defRPr sz="1400" b="1">
                <a:solidFill>
                  <a:schemeClr val="accent1"/>
                </a:solidFill>
                <a:effectLst/>
              </a:defRPr>
            </a:lvl1pPr>
          </a:lstStyle>
          <a:p>
            <a:r>
              <a:rPr lang="en-US" dirty="0"/>
              <a:t>Click to edit master title style</a:t>
            </a:r>
          </a:p>
        </p:txBody>
      </p:sp>
      <p:sp>
        <p:nvSpPr>
          <p:cNvPr id="3" name="Content Placeholder 2"/>
          <p:cNvSpPr>
            <a:spLocks noGrp="1"/>
          </p:cNvSpPr>
          <p:nvPr>
            <p:ph idx="1"/>
          </p:nvPr>
        </p:nvSpPr>
        <p:spPr>
          <a:xfrm>
            <a:off x="366961" y="1365250"/>
            <a:ext cx="4114800" cy="50292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1"/>
          </p:nvPr>
        </p:nvSpPr>
        <p:spPr>
          <a:xfrm>
            <a:off x="4664641" y="1365250"/>
            <a:ext cx="4114800" cy="50292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67893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4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9752561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itle - Gray">
    <p:bg>
      <p:bgPr>
        <a:solidFill>
          <a:srgbClr val="383A3C"/>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D6D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a:off x="0" y="5854745"/>
            <a:ext cx="9144000" cy="432597"/>
            <a:chOff x="0" y="5854745"/>
            <a:chExt cx="9144000" cy="432597"/>
          </a:xfrm>
        </p:grpSpPr>
        <p:sp>
          <p:nvSpPr>
            <p:cNvPr id="6" name="Rectangle 5"/>
            <p:cNvSpPr/>
            <p:nvPr/>
          </p:nvSpPr>
          <p:spPr>
            <a:xfrm>
              <a:off x="0" y="5857374"/>
              <a:ext cx="2286000" cy="429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0" y="5857374"/>
              <a:ext cx="2286000" cy="4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5854745"/>
              <a:ext cx="2286000" cy="4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0" y="5857374"/>
              <a:ext cx="2286000" cy="4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userDrawn="1"/>
        </p:nvSpPr>
        <p:spPr>
          <a:xfrm>
            <a:off x="0" y="5912069"/>
            <a:ext cx="9144000" cy="94593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000000"/>
              </a:solidFill>
            </a:endParaRPr>
          </a:p>
        </p:txBody>
      </p:sp>
      <p:pic>
        <p:nvPicPr>
          <p:cNvPr id="12" name="Picture 4" descr="Z:\MOISES MORENO\Projects\_BRANDING\_LOGO\03 PRODUCTION\LOGO, square, reverse - SJP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04563" y="6115927"/>
            <a:ext cx="2171022" cy="55397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Grp="1" noChangeArrowheads="1"/>
          </p:cNvSpPr>
          <p:nvPr>
            <p:ph type="ctrTitle" hasCustomPrompt="1"/>
          </p:nvPr>
        </p:nvSpPr>
        <p:spPr>
          <a:xfrm>
            <a:off x="366961" y="2184516"/>
            <a:ext cx="8412480" cy="2085109"/>
          </a:xfrm>
        </p:spPr>
        <p:txBody>
          <a:bodyPr anchor="b"/>
          <a:lstStyle>
            <a:lvl1pPr algn="ctr">
              <a:lnSpc>
                <a:spcPct val="90000"/>
              </a:lnSpc>
              <a:defRPr sz="4400" baseline="0">
                <a:solidFill>
                  <a:schemeClr val="bg1"/>
                </a:solidFill>
              </a:defRPr>
            </a:lvl1pPr>
          </a:lstStyle>
          <a:p>
            <a:r>
              <a:rPr lang="en-US" dirty="0"/>
              <a:t>Title</a:t>
            </a:r>
          </a:p>
        </p:txBody>
      </p:sp>
      <p:sp>
        <p:nvSpPr>
          <p:cNvPr id="10" name="Text Placeholder 9"/>
          <p:cNvSpPr>
            <a:spLocks noGrp="1"/>
          </p:cNvSpPr>
          <p:nvPr>
            <p:ph type="body" sz="quarter" idx="10" hasCustomPrompt="1"/>
          </p:nvPr>
        </p:nvSpPr>
        <p:spPr>
          <a:xfrm>
            <a:off x="366713" y="4450081"/>
            <a:ext cx="8412162" cy="464820"/>
          </a:xfrm>
        </p:spPr>
        <p:txBody>
          <a:bodyPr/>
          <a:lstStyle>
            <a:lvl1pPr marL="0" indent="0" algn="ctr">
              <a:buNone/>
              <a:defRPr b="1"/>
            </a:lvl1pPr>
          </a:lstStyle>
          <a:p>
            <a:pPr lvl="0"/>
            <a:r>
              <a:rPr lang="en-US" sz="1800" b="1" dirty="0">
                <a:solidFill>
                  <a:schemeClr val="bg1">
                    <a:lumMod val="60000"/>
                    <a:lumOff val="40000"/>
                  </a:schemeClr>
                </a:solidFill>
              </a:rPr>
              <a:t>Date</a:t>
            </a:r>
            <a:endParaRPr lang="en-US" dirty="0"/>
          </a:p>
        </p:txBody>
      </p:sp>
    </p:spTree>
    <p:extLst>
      <p:ext uri="{BB962C8B-B14F-4D97-AF65-F5344CB8AC3E}">
        <p14:creationId xmlns:p14="http://schemas.microsoft.com/office/powerpoint/2010/main" val="370246182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Layout 1">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91240216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 Layout 1">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406437398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Image Layout 1">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406437398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Image Layout 1">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406437398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9" name="Picture Placeholder 8"/>
          <p:cNvSpPr>
            <a:spLocks noGrp="1"/>
          </p:cNvSpPr>
          <p:nvPr>
            <p:ph type="pic" sz="quarter" idx="11" hasCustomPrompt="1"/>
          </p:nvPr>
        </p:nvSpPr>
        <p:spPr>
          <a:xfrm>
            <a:off x="2461998" y="457200"/>
            <a:ext cx="6217920" cy="5943600"/>
          </a:xfrm>
          <a:solidFill>
            <a:schemeClr val="bg1"/>
          </a:solidFill>
        </p:spPr>
        <p:txBody>
          <a:bodyPr anchor="ctr"/>
          <a:lstStyle>
            <a:lvl1pPr marL="0" indent="0" algn="ctr">
              <a:buNone/>
              <a:defRPr sz="2800" baseline="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245216830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mage Layout 2">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9" name="Picture Placeholder 8"/>
          <p:cNvSpPr>
            <a:spLocks noGrp="1"/>
          </p:cNvSpPr>
          <p:nvPr>
            <p:ph type="pic" sz="quarter" idx="11" hasCustomPrompt="1"/>
          </p:nvPr>
        </p:nvSpPr>
        <p:spPr>
          <a:xfrm>
            <a:off x="2461998" y="457200"/>
            <a:ext cx="6217920" cy="5943600"/>
          </a:xfrm>
          <a:solidFill>
            <a:schemeClr val="bg1"/>
          </a:solidFill>
        </p:spPr>
        <p:txBody>
          <a:bodyPr anchor="ctr"/>
          <a:lstStyle>
            <a:lvl1pPr marL="0" indent="0" algn="ctr">
              <a:buNone/>
              <a:defRPr sz="2800" baseline="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39119535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Image Layout 2">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9" name="Picture Placeholder 8"/>
          <p:cNvSpPr>
            <a:spLocks noGrp="1"/>
          </p:cNvSpPr>
          <p:nvPr>
            <p:ph type="pic" sz="quarter" idx="11" hasCustomPrompt="1"/>
          </p:nvPr>
        </p:nvSpPr>
        <p:spPr>
          <a:xfrm>
            <a:off x="2461998" y="457200"/>
            <a:ext cx="6217920" cy="5943600"/>
          </a:xfrm>
          <a:solidFill>
            <a:schemeClr val="bg1"/>
          </a:solidFill>
        </p:spPr>
        <p:txBody>
          <a:bodyPr anchor="ctr"/>
          <a:lstStyle>
            <a:lvl1pPr marL="0" indent="0" algn="ctr">
              <a:buNone/>
              <a:defRPr sz="2800" baseline="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391195355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Image Layout 2">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9" name="Picture Placeholder 8"/>
          <p:cNvSpPr>
            <a:spLocks noGrp="1"/>
          </p:cNvSpPr>
          <p:nvPr>
            <p:ph type="pic" sz="quarter" idx="11" hasCustomPrompt="1"/>
          </p:nvPr>
        </p:nvSpPr>
        <p:spPr>
          <a:xfrm>
            <a:off x="2461998" y="457200"/>
            <a:ext cx="6217920" cy="5943600"/>
          </a:xfrm>
          <a:solidFill>
            <a:schemeClr val="bg1"/>
          </a:solidFill>
        </p:spPr>
        <p:txBody>
          <a:bodyPr anchor="ctr"/>
          <a:lstStyle>
            <a:lvl1pPr marL="0" indent="0" algn="ctr">
              <a:buNone/>
              <a:defRPr sz="2800" baseline="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391195355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Layout 5">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7" name="Picture Placeholder 8"/>
          <p:cNvSpPr>
            <a:spLocks noGrp="1"/>
          </p:cNvSpPr>
          <p:nvPr>
            <p:ph type="pic" sz="quarter" idx="11" hasCustomPrompt="1"/>
          </p:nvPr>
        </p:nvSpPr>
        <p:spPr>
          <a:xfrm>
            <a:off x="2461997" y="457200"/>
            <a:ext cx="6215633"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8" name="Picture Placeholder 8"/>
          <p:cNvSpPr>
            <a:spLocks noGrp="1"/>
          </p:cNvSpPr>
          <p:nvPr>
            <p:ph type="pic" sz="quarter" idx="13" hasCustomPrompt="1"/>
          </p:nvPr>
        </p:nvSpPr>
        <p:spPr>
          <a:xfrm>
            <a:off x="2461998" y="3502153"/>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1" name="Picture Placeholder 8"/>
          <p:cNvSpPr>
            <a:spLocks noGrp="1"/>
          </p:cNvSpPr>
          <p:nvPr>
            <p:ph type="pic" sz="quarter" idx="15" hasCustomPrompt="1"/>
          </p:nvPr>
        </p:nvSpPr>
        <p:spPr>
          <a:xfrm>
            <a:off x="5641823" y="3502153"/>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214893153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7" name="Picture Placeholder 8"/>
          <p:cNvSpPr>
            <a:spLocks noGrp="1"/>
          </p:cNvSpPr>
          <p:nvPr>
            <p:ph type="pic" sz="quarter" idx="11" hasCustomPrompt="1"/>
          </p:nvPr>
        </p:nvSpPr>
        <p:spPr>
          <a:xfrm>
            <a:off x="2461998" y="457200"/>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8" name="Picture Placeholder 8"/>
          <p:cNvSpPr>
            <a:spLocks noGrp="1"/>
          </p:cNvSpPr>
          <p:nvPr>
            <p:ph type="pic" sz="quarter" idx="13" hasCustomPrompt="1"/>
          </p:nvPr>
        </p:nvSpPr>
        <p:spPr>
          <a:xfrm>
            <a:off x="2461997" y="3502153"/>
            <a:ext cx="6215633"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0" name="Picture Placeholder 8"/>
          <p:cNvSpPr>
            <a:spLocks noGrp="1"/>
          </p:cNvSpPr>
          <p:nvPr>
            <p:ph type="pic" sz="quarter" idx="14" hasCustomPrompt="1"/>
          </p:nvPr>
        </p:nvSpPr>
        <p:spPr>
          <a:xfrm>
            <a:off x="5641823" y="457200"/>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27854202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aster Title - White">
    <p:bg>
      <p:bgPr>
        <a:solidFill>
          <a:srgbClr val="383A3C"/>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a:off x="0" y="5854745"/>
            <a:ext cx="9144000" cy="432597"/>
            <a:chOff x="0" y="5854745"/>
            <a:chExt cx="9144000" cy="432597"/>
          </a:xfrm>
        </p:grpSpPr>
        <p:sp>
          <p:nvSpPr>
            <p:cNvPr id="6" name="Rectangle 5"/>
            <p:cNvSpPr/>
            <p:nvPr/>
          </p:nvSpPr>
          <p:spPr>
            <a:xfrm>
              <a:off x="0" y="5857374"/>
              <a:ext cx="2286000" cy="429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0" y="5857374"/>
              <a:ext cx="2286000" cy="4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5854745"/>
              <a:ext cx="2286000" cy="4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0" y="5857374"/>
              <a:ext cx="2286000" cy="4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userDrawn="1"/>
        </p:nvSpPr>
        <p:spPr>
          <a:xfrm>
            <a:off x="0" y="5912069"/>
            <a:ext cx="9144000" cy="94593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000000"/>
              </a:solidFill>
            </a:endParaRPr>
          </a:p>
        </p:txBody>
      </p:sp>
      <p:pic>
        <p:nvPicPr>
          <p:cNvPr id="12" name="Picture 4" descr="Z:\MOISES MORENO\Projects\_BRANDING\_LOGO\03 PRODUCTION\LOGO, square, reverse - SJP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04563" y="6115927"/>
            <a:ext cx="2171022" cy="55397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Grp="1" noChangeArrowheads="1"/>
          </p:cNvSpPr>
          <p:nvPr>
            <p:ph type="ctrTitle" hasCustomPrompt="1"/>
          </p:nvPr>
        </p:nvSpPr>
        <p:spPr>
          <a:xfrm>
            <a:off x="366961" y="2184516"/>
            <a:ext cx="8412480" cy="2085109"/>
          </a:xfrm>
        </p:spPr>
        <p:txBody>
          <a:bodyPr anchor="b"/>
          <a:lstStyle>
            <a:lvl1pPr algn="ctr">
              <a:lnSpc>
                <a:spcPct val="90000"/>
              </a:lnSpc>
              <a:defRPr sz="4400" baseline="0">
                <a:solidFill>
                  <a:schemeClr val="bg1"/>
                </a:solidFill>
              </a:defRPr>
            </a:lvl1pPr>
          </a:lstStyle>
          <a:p>
            <a:r>
              <a:rPr lang="en-US" dirty="0"/>
              <a:t>Title</a:t>
            </a:r>
          </a:p>
        </p:txBody>
      </p:sp>
      <p:sp>
        <p:nvSpPr>
          <p:cNvPr id="14" name="Text Placeholder 9"/>
          <p:cNvSpPr>
            <a:spLocks noGrp="1"/>
          </p:cNvSpPr>
          <p:nvPr>
            <p:ph type="body" sz="quarter" idx="10" hasCustomPrompt="1"/>
          </p:nvPr>
        </p:nvSpPr>
        <p:spPr>
          <a:xfrm>
            <a:off x="366713" y="4450081"/>
            <a:ext cx="8412162" cy="464820"/>
          </a:xfrm>
        </p:spPr>
        <p:txBody>
          <a:bodyPr/>
          <a:lstStyle>
            <a:lvl1pPr marL="0" indent="0" algn="ctr">
              <a:buNone/>
              <a:defRPr b="1"/>
            </a:lvl1pPr>
          </a:lstStyle>
          <a:p>
            <a:pPr lvl="0"/>
            <a:r>
              <a:rPr lang="en-US" sz="1800" b="1" dirty="0">
                <a:solidFill>
                  <a:schemeClr val="bg1">
                    <a:lumMod val="60000"/>
                    <a:lumOff val="40000"/>
                  </a:schemeClr>
                </a:solidFill>
              </a:rPr>
              <a:t>Date</a:t>
            </a:r>
            <a:endParaRPr lang="en-US" dirty="0"/>
          </a:p>
        </p:txBody>
      </p:sp>
    </p:spTree>
    <p:extLst>
      <p:ext uri="{BB962C8B-B14F-4D97-AF65-F5344CB8AC3E}">
        <p14:creationId xmlns:p14="http://schemas.microsoft.com/office/powerpoint/2010/main" val="10936208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Layout 5">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7" name="Picture Placeholder 8"/>
          <p:cNvSpPr>
            <a:spLocks noGrp="1"/>
          </p:cNvSpPr>
          <p:nvPr>
            <p:ph type="pic" sz="quarter" idx="11" hasCustomPrompt="1"/>
          </p:nvPr>
        </p:nvSpPr>
        <p:spPr>
          <a:xfrm>
            <a:off x="2461997" y="457200"/>
            <a:ext cx="6215633"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8" name="Picture Placeholder 8"/>
          <p:cNvSpPr>
            <a:spLocks noGrp="1"/>
          </p:cNvSpPr>
          <p:nvPr>
            <p:ph type="pic" sz="quarter" idx="13" hasCustomPrompt="1"/>
          </p:nvPr>
        </p:nvSpPr>
        <p:spPr>
          <a:xfrm>
            <a:off x="2461998" y="3502153"/>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1" name="Picture Placeholder 8"/>
          <p:cNvSpPr>
            <a:spLocks noGrp="1"/>
          </p:cNvSpPr>
          <p:nvPr>
            <p:ph type="pic" sz="quarter" idx="15" hasCustomPrompt="1"/>
          </p:nvPr>
        </p:nvSpPr>
        <p:spPr>
          <a:xfrm>
            <a:off x="5641823" y="3502153"/>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313862723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mage Layout 4">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7" name="Picture Placeholder 8"/>
          <p:cNvSpPr>
            <a:spLocks noGrp="1"/>
          </p:cNvSpPr>
          <p:nvPr>
            <p:ph type="pic" sz="quarter" idx="11" hasCustomPrompt="1"/>
          </p:nvPr>
        </p:nvSpPr>
        <p:spPr>
          <a:xfrm>
            <a:off x="2461998" y="457200"/>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8" name="Picture Placeholder 8"/>
          <p:cNvSpPr>
            <a:spLocks noGrp="1"/>
          </p:cNvSpPr>
          <p:nvPr>
            <p:ph type="pic" sz="quarter" idx="13" hasCustomPrompt="1"/>
          </p:nvPr>
        </p:nvSpPr>
        <p:spPr>
          <a:xfrm>
            <a:off x="2461997" y="3502153"/>
            <a:ext cx="6215633"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0" name="Picture Placeholder 8"/>
          <p:cNvSpPr>
            <a:spLocks noGrp="1"/>
          </p:cNvSpPr>
          <p:nvPr>
            <p:ph type="pic" sz="quarter" idx="14" hasCustomPrompt="1"/>
          </p:nvPr>
        </p:nvSpPr>
        <p:spPr>
          <a:xfrm>
            <a:off x="5641823" y="457200"/>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365803357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Layout 6">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9" name="Picture Placeholder 8"/>
          <p:cNvSpPr>
            <a:spLocks noGrp="1"/>
          </p:cNvSpPr>
          <p:nvPr>
            <p:ph type="pic" sz="quarter" idx="11" hasCustomPrompt="1"/>
          </p:nvPr>
        </p:nvSpPr>
        <p:spPr>
          <a:xfrm>
            <a:off x="2461998" y="457200"/>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3" name="Picture Placeholder 8"/>
          <p:cNvSpPr>
            <a:spLocks noGrp="1"/>
          </p:cNvSpPr>
          <p:nvPr>
            <p:ph type="pic" sz="quarter" idx="13" hasCustomPrompt="1"/>
          </p:nvPr>
        </p:nvSpPr>
        <p:spPr>
          <a:xfrm>
            <a:off x="2461998" y="3502153"/>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5" name="Picture Placeholder 8"/>
          <p:cNvSpPr>
            <a:spLocks noGrp="1"/>
          </p:cNvSpPr>
          <p:nvPr>
            <p:ph type="pic" sz="quarter" idx="14" hasCustomPrompt="1"/>
          </p:nvPr>
        </p:nvSpPr>
        <p:spPr>
          <a:xfrm>
            <a:off x="5641823" y="457200"/>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6" name="Picture Placeholder 8"/>
          <p:cNvSpPr>
            <a:spLocks noGrp="1"/>
          </p:cNvSpPr>
          <p:nvPr>
            <p:ph type="pic" sz="quarter" idx="15" hasCustomPrompt="1"/>
          </p:nvPr>
        </p:nvSpPr>
        <p:spPr>
          <a:xfrm>
            <a:off x="5641823" y="3502153"/>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273846509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Image Layout 6">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9" name="Picture Placeholder 8"/>
          <p:cNvSpPr>
            <a:spLocks noGrp="1"/>
          </p:cNvSpPr>
          <p:nvPr>
            <p:ph type="pic" sz="quarter" idx="11" hasCustomPrompt="1"/>
          </p:nvPr>
        </p:nvSpPr>
        <p:spPr>
          <a:xfrm>
            <a:off x="2461998" y="457200"/>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3" name="Picture Placeholder 8"/>
          <p:cNvSpPr>
            <a:spLocks noGrp="1"/>
          </p:cNvSpPr>
          <p:nvPr>
            <p:ph type="pic" sz="quarter" idx="13" hasCustomPrompt="1"/>
          </p:nvPr>
        </p:nvSpPr>
        <p:spPr>
          <a:xfrm>
            <a:off x="2461998" y="3502153"/>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5" name="Picture Placeholder 8"/>
          <p:cNvSpPr>
            <a:spLocks noGrp="1"/>
          </p:cNvSpPr>
          <p:nvPr>
            <p:ph type="pic" sz="quarter" idx="14" hasCustomPrompt="1"/>
          </p:nvPr>
        </p:nvSpPr>
        <p:spPr>
          <a:xfrm>
            <a:off x="5641823" y="457200"/>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6" name="Picture Placeholder 8"/>
          <p:cNvSpPr>
            <a:spLocks noGrp="1"/>
          </p:cNvSpPr>
          <p:nvPr>
            <p:ph type="pic" sz="quarter" idx="15" hasCustomPrompt="1"/>
          </p:nvPr>
        </p:nvSpPr>
        <p:spPr>
          <a:xfrm>
            <a:off x="5641823" y="3502153"/>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233899094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Image Layout 6">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9" name="Picture Placeholder 8"/>
          <p:cNvSpPr>
            <a:spLocks noGrp="1"/>
          </p:cNvSpPr>
          <p:nvPr>
            <p:ph type="pic" sz="quarter" idx="11" hasCustomPrompt="1"/>
          </p:nvPr>
        </p:nvSpPr>
        <p:spPr>
          <a:xfrm>
            <a:off x="2461998" y="457200"/>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3" name="Picture Placeholder 8"/>
          <p:cNvSpPr>
            <a:spLocks noGrp="1"/>
          </p:cNvSpPr>
          <p:nvPr>
            <p:ph type="pic" sz="quarter" idx="13" hasCustomPrompt="1"/>
          </p:nvPr>
        </p:nvSpPr>
        <p:spPr>
          <a:xfrm>
            <a:off x="2461998" y="3502153"/>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5" name="Picture Placeholder 8"/>
          <p:cNvSpPr>
            <a:spLocks noGrp="1"/>
          </p:cNvSpPr>
          <p:nvPr>
            <p:ph type="pic" sz="quarter" idx="14" hasCustomPrompt="1"/>
          </p:nvPr>
        </p:nvSpPr>
        <p:spPr>
          <a:xfrm>
            <a:off x="5641823" y="457200"/>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6" name="Picture Placeholder 8"/>
          <p:cNvSpPr>
            <a:spLocks noGrp="1"/>
          </p:cNvSpPr>
          <p:nvPr>
            <p:ph type="pic" sz="quarter" idx="15" hasCustomPrompt="1"/>
          </p:nvPr>
        </p:nvSpPr>
        <p:spPr>
          <a:xfrm>
            <a:off x="5641823" y="3502153"/>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233899094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Image Layout 6">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9" name="Picture Placeholder 8"/>
          <p:cNvSpPr>
            <a:spLocks noGrp="1"/>
          </p:cNvSpPr>
          <p:nvPr>
            <p:ph type="pic" sz="quarter" idx="11" hasCustomPrompt="1"/>
          </p:nvPr>
        </p:nvSpPr>
        <p:spPr>
          <a:xfrm>
            <a:off x="2461998" y="457200"/>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3" name="Picture Placeholder 8"/>
          <p:cNvSpPr>
            <a:spLocks noGrp="1"/>
          </p:cNvSpPr>
          <p:nvPr>
            <p:ph type="pic" sz="quarter" idx="13" hasCustomPrompt="1"/>
          </p:nvPr>
        </p:nvSpPr>
        <p:spPr>
          <a:xfrm>
            <a:off x="2461998" y="3502153"/>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5" name="Picture Placeholder 8"/>
          <p:cNvSpPr>
            <a:spLocks noGrp="1"/>
          </p:cNvSpPr>
          <p:nvPr>
            <p:ph type="pic" sz="quarter" idx="14" hasCustomPrompt="1"/>
          </p:nvPr>
        </p:nvSpPr>
        <p:spPr>
          <a:xfrm>
            <a:off x="5641823" y="457200"/>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6" name="Picture Placeholder 8"/>
          <p:cNvSpPr>
            <a:spLocks noGrp="1"/>
          </p:cNvSpPr>
          <p:nvPr>
            <p:ph type="pic" sz="quarter" idx="15" hasCustomPrompt="1"/>
          </p:nvPr>
        </p:nvSpPr>
        <p:spPr>
          <a:xfrm>
            <a:off x="5641823" y="3502153"/>
            <a:ext cx="3035808"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233899094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Layout 7">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p:cNvSpPr>
            <a:spLocks noGrp="1"/>
          </p:cNvSpPr>
          <p:nvPr>
            <p:ph type="pic" sz="quarter" idx="11" hasCustomPrompt="1"/>
          </p:nvPr>
        </p:nvSpPr>
        <p:spPr>
          <a:xfrm>
            <a:off x="466370" y="457200"/>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4" name="Picture Placeholder 8"/>
          <p:cNvSpPr>
            <a:spLocks noGrp="1"/>
          </p:cNvSpPr>
          <p:nvPr>
            <p:ph type="pic" sz="quarter" idx="13" hasCustomPrompt="1"/>
          </p:nvPr>
        </p:nvSpPr>
        <p:spPr>
          <a:xfrm>
            <a:off x="466370" y="3502153"/>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5" name="Picture Placeholder 8"/>
          <p:cNvSpPr>
            <a:spLocks noGrp="1"/>
          </p:cNvSpPr>
          <p:nvPr>
            <p:ph type="pic" sz="quarter" idx="14" hasCustomPrompt="1"/>
          </p:nvPr>
        </p:nvSpPr>
        <p:spPr>
          <a:xfrm>
            <a:off x="4645127" y="457200"/>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6" name="Picture Placeholder 8"/>
          <p:cNvSpPr>
            <a:spLocks noGrp="1"/>
          </p:cNvSpPr>
          <p:nvPr>
            <p:ph type="pic" sz="quarter" idx="15" hasCustomPrompt="1"/>
          </p:nvPr>
        </p:nvSpPr>
        <p:spPr>
          <a:xfrm>
            <a:off x="4645127" y="3502153"/>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398012427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Image Layout 7">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p:cNvSpPr>
            <a:spLocks noGrp="1"/>
          </p:cNvSpPr>
          <p:nvPr>
            <p:ph type="pic" sz="quarter" idx="11" hasCustomPrompt="1"/>
          </p:nvPr>
        </p:nvSpPr>
        <p:spPr>
          <a:xfrm>
            <a:off x="466370" y="457200"/>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4" name="Picture Placeholder 8"/>
          <p:cNvSpPr>
            <a:spLocks noGrp="1"/>
          </p:cNvSpPr>
          <p:nvPr>
            <p:ph type="pic" sz="quarter" idx="13" hasCustomPrompt="1"/>
          </p:nvPr>
        </p:nvSpPr>
        <p:spPr>
          <a:xfrm>
            <a:off x="466370" y="3502153"/>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5" name="Picture Placeholder 8"/>
          <p:cNvSpPr>
            <a:spLocks noGrp="1"/>
          </p:cNvSpPr>
          <p:nvPr>
            <p:ph type="pic" sz="quarter" idx="14" hasCustomPrompt="1"/>
          </p:nvPr>
        </p:nvSpPr>
        <p:spPr>
          <a:xfrm>
            <a:off x="4645127" y="457200"/>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6" name="Picture Placeholder 8"/>
          <p:cNvSpPr>
            <a:spLocks noGrp="1"/>
          </p:cNvSpPr>
          <p:nvPr>
            <p:ph type="pic" sz="quarter" idx="15" hasCustomPrompt="1"/>
          </p:nvPr>
        </p:nvSpPr>
        <p:spPr>
          <a:xfrm>
            <a:off x="4645127" y="3502153"/>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193680546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Image Layout 7">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p:cNvSpPr>
            <a:spLocks noGrp="1"/>
          </p:cNvSpPr>
          <p:nvPr>
            <p:ph type="pic" sz="quarter" idx="11" hasCustomPrompt="1"/>
          </p:nvPr>
        </p:nvSpPr>
        <p:spPr>
          <a:xfrm>
            <a:off x="466370" y="457200"/>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4" name="Picture Placeholder 8"/>
          <p:cNvSpPr>
            <a:spLocks noGrp="1"/>
          </p:cNvSpPr>
          <p:nvPr>
            <p:ph type="pic" sz="quarter" idx="13" hasCustomPrompt="1"/>
          </p:nvPr>
        </p:nvSpPr>
        <p:spPr>
          <a:xfrm>
            <a:off x="466370" y="3502153"/>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5" name="Picture Placeholder 8"/>
          <p:cNvSpPr>
            <a:spLocks noGrp="1"/>
          </p:cNvSpPr>
          <p:nvPr>
            <p:ph type="pic" sz="quarter" idx="14" hasCustomPrompt="1"/>
          </p:nvPr>
        </p:nvSpPr>
        <p:spPr>
          <a:xfrm>
            <a:off x="4645127" y="457200"/>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6" name="Picture Placeholder 8"/>
          <p:cNvSpPr>
            <a:spLocks noGrp="1"/>
          </p:cNvSpPr>
          <p:nvPr>
            <p:ph type="pic" sz="quarter" idx="15" hasCustomPrompt="1"/>
          </p:nvPr>
        </p:nvSpPr>
        <p:spPr>
          <a:xfrm>
            <a:off x="4645127" y="3502153"/>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193680546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Image Layout 7">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p:cNvSpPr>
            <a:spLocks noGrp="1"/>
          </p:cNvSpPr>
          <p:nvPr>
            <p:ph type="pic" sz="quarter" idx="11" hasCustomPrompt="1"/>
          </p:nvPr>
        </p:nvSpPr>
        <p:spPr>
          <a:xfrm>
            <a:off x="466370" y="457200"/>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4" name="Picture Placeholder 8"/>
          <p:cNvSpPr>
            <a:spLocks noGrp="1"/>
          </p:cNvSpPr>
          <p:nvPr>
            <p:ph type="pic" sz="quarter" idx="13" hasCustomPrompt="1"/>
          </p:nvPr>
        </p:nvSpPr>
        <p:spPr>
          <a:xfrm>
            <a:off x="466370" y="3502153"/>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5" name="Picture Placeholder 8"/>
          <p:cNvSpPr>
            <a:spLocks noGrp="1"/>
          </p:cNvSpPr>
          <p:nvPr>
            <p:ph type="pic" sz="quarter" idx="14" hasCustomPrompt="1"/>
          </p:nvPr>
        </p:nvSpPr>
        <p:spPr>
          <a:xfrm>
            <a:off x="4645127" y="457200"/>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
        <p:nvSpPr>
          <p:cNvPr id="16" name="Picture Placeholder 8"/>
          <p:cNvSpPr>
            <a:spLocks noGrp="1"/>
          </p:cNvSpPr>
          <p:nvPr>
            <p:ph type="pic" sz="quarter" idx="15" hasCustomPrompt="1"/>
          </p:nvPr>
        </p:nvSpPr>
        <p:spPr>
          <a:xfrm>
            <a:off x="4645127" y="3502153"/>
            <a:ext cx="4032504" cy="2898648"/>
          </a:xfrm>
          <a:solidFill>
            <a:schemeClr val="bg1"/>
          </a:solidFill>
        </p:spPr>
        <p:txBody>
          <a:bodyPr anchor="ctr"/>
          <a:lstStyle>
            <a:lvl1pPr marL="0" indent="0" algn="ctr">
              <a:buFontTx/>
              <a:buNone/>
              <a:defRPr sz="2400">
                <a:solidFill>
                  <a:schemeClr val="tx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193680546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83A3C"/>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12" name="Rectangle 4"/>
          <p:cNvSpPr>
            <a:spLocks noGrp="1" noChangeArrowheads="1"/>
          </p:cNvSpPr>
          <p:nvPr>
            <p:ph type="subTitle" idx="1" hasCustomPrompt="1"/>
          </p:nvPr>
        </p:nvSpPr>
        <p:spPr>
          <a:xfrm>
            <a:off x="366961" y="4379962"/>
            <a:ext cx="8412480" cy="1752600"/>
          </a:xfrm>
        </p:spPr>
        <p:txBody>
          <a:bodyPr/>
          <a:lstStyle>
            <a:lvl1pPr marL="0" indent="0">
              <a:lnSpc>
                <a:spcPct val="100000"/>
              </a:lnSpc>
              <a:spcAft>
                <a:spcPts val="300"/>
              </a:spcAft>
              <a:buFontTx/>
              <a:buNone/>
              <a:defRPr sz="1600">
                <a:solidFill>
                  <a:schemeClr val="tx1"/>
                </a:solidFill>
              </a:defRPr>
            </a:lvl1pPr>
          </a:lstStyle>
          <a:p>
            <a:r>
              <a:rPr lang="en-US" dirty="0"/>
              <a:t>CLICK TO EDIT MASTER SUBTITLE STYLE</a:t>
            </a:r>
          </a:p>
        </p:txBody>
      </p:sp>
      <p:sp>
        <p:nvSpPr>
          <p:cNvPr id="94211" name="Rectangle 3"/>
          <p:cNvSpPr>
            <a:spLocks noGrp="1" noChangeArrowheads="1"/>
          </p:cNvSpPr>
          <p:nvPr>
            <p:ph type="ctrTitle" hasCustomPrompt="1"/>
          </p:nvPr>
        </p:nvSpPr>
        <p:spPr>
          <a:xfrm>
            <a:off x="366961" y="404664"/>
            <a:ext cx="8412480" cy="3816424"/>
          </a:xfrm>
        </p:spPr>
        <p:txBody>
          <a:bodyPr anchor="b"/>
          <a:lstStyle>
            <a:lvl1pPr>
              <a:lnSpc>
                <a:spcPct val="90000"/>
              </a:lnSpc>
              <a:defRPr sz="4400" baseline="0">
                <a:solidFill>
                  <a:schemeClr val="accent1"/>
                </a:solidFill>
              </a:defRPr>
            </a:lvl1pPr>
          </a:lstStyle>
          <a:p>
            <a:r>
              <a:rPr lang="en-US" dirty="0"/>
              <a:t>CLICK TO EDIT MASTER TITLE STYLE</a:t>
            </a:r>
          </a:p>
        </p:txBody>
      </p:sp>
      <p:pic>
        <p:nvPicPr>
          <p:cNvPr id="20" name="Picture 4" descr="Z:\MOISES MORENO\Projects\_BRANDING\_LOGO\03 PRODUCTION\LOGO, square, reverse - SJP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7978" y="6132562"/>
            <a:ext cx="1865765" cy="47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55353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961" y="260648"/>
            <a:ext cx="8412480" cy="1097280"/>
          </a:xfrm>
        </p:spPr>
        <p:txBody>
          <a:bodyPr/>
          <a:lstStyle>
            <a:lvl1pPr>
              <a:defRPr sz="1400" b="1">
                <a:solidFill>
                  <a:schemeClr val="accent1"/>
                </a:solidFill>
              </a:defRPr>
            </a:lvl1pPr>
          </a:lstStyle>
          <a:p>
            <a:r>
              <a:rPr lang="en-US" dirty="0"/>
              <a:t>Table Title Goes Here</a:t>
            </a:r>
          </a:p>
        </p:txBody>
      </p:sp>
      <p:sp>
        <p:nvSpPr>
          <p:cNvPr id="4" name="Table Placeholder 11"/>
          <p:cNvSpPr>
            <a:spLocks noGrp="1"/>
          </p:cNvSpPr>
          <p:nvPr>
            <p:ph type="tbl" sz="quarter" idx="12"/>
          </p:nvPr>
        </p:nvSpPr>
        <p:spPr>
          <a:xfrm>
            <a:off x="473075" y="1365249"/>
            <a:ext cx="8213725" cy="5029200"/>
          </a:xfrm>
          <a:prstGeom prst="rect">
            <a:avLst/>
          </a:prstGeom>
        </p:spPr>
        <p:txBody>
          <a:bodyPr>
            <a:noAutofit/>
          </a:bodyPr>
          <a:lstStyle>
            <a:lvl1pPr marL="0" indent="0" algn="ctr">
              <a:buNone/>
              <a:defRPr sz="2000" baseline="0">
                <a:solidFill>
                  <a:schemeClr val="bg1"/>
                </a:solidFill>
                <a:latin typeface="+mn-lt"/>
              </a:defRPr>
            </a:lvl1pPr>
          </a:lstStyle>
          <a:p>
            <a:r>
              <a:rPr lang="en-GB" dirty="0"/>
              <a:t>Click icon to add table</a:t>
            </a:r>
          </a:p>
        </p:txBody>
      </p:sp>
    </p:spTree>
    <p:extLst>
      <p:ext uri="{BB962C8B-B14F-4D97-AF65-F5344CB8AC3E}">
        <p14:creationId xmlns:p14="http://schemas.microsoft.com/office/powerpoint/2010/main" val="422172843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961" y="260648"/>
            <a:ext cx="8412480" cy="1097280"/>
          </a:xfrm>
        </p:spPr>
        <p:txBody>
          <a:bodyPr/>
          <a:lstStyle>
            <a:lvl1pPr>
              <a:defRPr>
                <a:solidFill>
                  <a:schemeClr val="accent1"/>
                </a:solidFill>
              </a:defRPr>
            </a:lvl1pPr>
          </a:lstStyle>
          <a:p>
            <a:r>
              <a:rPr lang="en-US" dirty="0"/>
              <a:t>Table Title Goes Here</a:t>
            </a:r>
          </a:p>
        </p:txBody>
      </p:sp>
      <p:sp>
        <p:nvSpPr>
          <p:cNvPr id="5" name="Chart Placeholder 2"/>
          <p:cNvSpPr>
            <a:spLocks noGrp="1"/>
          </p:cNvSpPr>
          <p:nvPr>
            <p:ph type="chart" sz="quarter" idx="13"/>
          </p:nvPr>
        </p:nvSpPr>
        <p:spPr>
          <a:xfrm>
            <a:off x="473075" y="1365248"/>
            <a:ext cx="8213725" cy="5029200"/>
          </a:xfrm>
          <a:prstGeom prst="rect">
            <a:avLst/>
          </a:prstGeom>
        </p:spPr>
        <p:txBody>
          <a:bodyPr vert="horz">
            <a:noAutofit/>
          </a:bodyPr>
          <a:lstStyle>
            <a:lvl1pPr marL="0" indent="0" algn="ctr">
              <a:buNone/>
              <a:defRPr sz="2000" b="0" i="0">
                <a:solidFill>
                  <a:schemeClr val="bg1"/>
                </a:solidFill>
                <a:latin typeface="+mn-lt"/>
                <a:cs typeface="CiscoSans ExtraLight"/>
              </a:defRPr>
            </a:lvl1pPr>
          </a:lstStyle>
          <a:p>
            <a:r>
              <a:rPr lang="en-US" dirty="0"/>
              <a:t>Click icon to add chart</a:t>
            </a:r>
          </a:p>
        </p:txBody>
      </p:sp>
    </p:spTree>
    <p:extLst>
      <p:ext uri="{BB962C8B-B14F-4D97-AF65-F5344CB8AC3E}">
        <p14:creationId xmlns:p14="http://schemas.microsoft.com/office/powerpoint/2010/main" val="122007267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Light Bkgd">
    <p:bg>
      <p:bgPr>
        <a:solidFill>
          <a:schemeClr val="bg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51674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Dark Bkgd">
    <p:bg>
      <p:bgPr>
        <a:solidFill>
          <a:srgbClr val="383A3C"/>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4590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Dark Bkgd">
    <p:bg>
      <p:bgPr>
        <a:solidFill>
          <a:srgbClr val="383A3C"/>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97010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Blank Dark Bkgd">
    <p:bg>
      <p:bgPr>
        <a:solidFill>
          <a:srgbClr val="383A3C"/>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97010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Gold Rectangle">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rgbClr val="D6D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8498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Dark Rectangle">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57904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Image Layout 6">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7" name="Picture Placeholder 8"/>
          <p:cNvSpPr>
            <a:spLocks noGrp="1"/>
          </p:cNvSpPr>
          <p:nvPr>
            <p:ph type="pic" sz="quarter" idx="11" hasCustomPrompt="1"/>
          </p:nvPr>
        </p:nvSpPr>
        <p:spPr>
          <a:xfrm>
            <a:off x="2461998" y="457200"/>
            <a:ext cx="3035808"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
        <p:nvSpPr>
          <p:cNvPr id="8" name="Picture Placeholder 8"/>
          <p:cNvSpPr>
            <a:spLocks noGrp="1"/>
          </p:cNvSpPr>
          <p:nvPr>
            <p:ph type="pic" sz="quarter" idx="13" hasCustomPrompt="1"/>
          </p:nvPr>
        </p:nvSpPr>
        <p:spPr>
          <a:xfrm>
            <a:off x="2461997" y="3502153"/>
            <a:ext cx="6215633"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
        <p:nvSpPr>
          <p:cNvPr id="10" name="Picture Placeholder 8"/>
          <p:cNvSpPr>
            <a:spLocks noGrp="1"/>
          </p:cNvSpPr>
          <p:nvPr>
            <p:ph type="pic" sz="quarter" idx="14" hasCustomPrompt="1"/>
          </p:nvPr>
        </p:nvSpPr>
        <p:spPr>
          <a:xfrm>
            <a:off x="5641823" y="457200"/>
            <a:ext cx="3035808"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4821412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gue Layout 1">
    <p:bg>
      <p:bgPr>
        <a:solidFill>
          <a:srgbClr val="383A3C"/>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D6D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11" name="Rectangle 3"/>
          <p:cNvSpPr>
            <a:spLocks noGrp="1" noChangeArrowheads="1"/>
          </p:cNvSpPr>
          <p:nvPr>
            <p:ph type="ctrTitle" hasCustomPrompt="1"/>
          </p:nvPr>
        </p:nvSpPr>
        <p:spPr>
          <a:xfrm>
            <a:off x="366961" y="1463040"/>
            <a:ext cx="8412480" cy="3931920"/>
          </a:xfrm>
        </p:spPr>
        <p:txBody>
          <a:bodyPr anchor="ctr"/>
          <a:lstStyle>
            <a:lvl1pPr algn="ctr">
              <a:lnSpc>
                <a:spcPct val="90000"/>
              </a:lnSpc>
              <a:defRPr sz="44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584950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Image Layout 6">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7" name="Picture Placeholder 8"/>
          <p:cNvSpPr>
            <a:spLocks noGrp="1"/>
          </p:cNvSpPr>
          <p:nvPr>
            <p:ph type="pic" sz="quarter" idx="11" hasCustomPrompt="1"/>
          </p:nvPr>
        </p:nvSpPr>
        <p:spPr>
          <a:xfrm>
            <a:off x="2461998" y="457200"/>
            <a:ext cx="3035808"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
        <p:nvSpPr>
          <p:cNvPr id="8" name="Picture Placeholder 8"/>
          <p:cNvSpPr>
            <a:spLocks noGrp="1"/>
          </p:cNvSpPr>
          <p:nvPr>
            <p:ph type="pic" sz="quarter" idx="13" hasCustomPrompt="1"/>
          </p:nvPr>
        </p:nvSpPr>
        <p:spPr>
          <a:xfrm>
            <a:off x="2461997" y="3502153"/>
            <a:ext cx="6215633"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
        <p:nvSpPr>
          <p:cNvPr id="10" name="Picture Placeholder 8"/>
          <p:cNvSpPr>
            <a:spLocks noGrp="1"/>
          </p:cNvSpPr>
          <p:nvPr>
            <p:ph type="pic" sz="quarter" idx="14" hasCustomPrompt="1"/>
          </p:nvPr>
        </p:nvSpPr>
        <p:spPr>
          <a:xfrm>
            <a:off x="5641823" y="457200"/>
            <a:ext cx="3035808"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11481186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Image Layout 6">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7" name="Picture Placeholder 8"/>
          <p:cNvSpPr>
            <a:spLocks noGrp="1"/>
          </p:cNvSpPr>
          <p:nvPr>
            <p:ph type="pic" sz="quarter" idx="11" hasCustomPrompt="1"/>
          </p:nvPr>
        </p:nvSpPr>
        <p:spPr>
          <a:xfrm>
            <a:off x="2461998" y="457200"/>
            <a:ext cx="3035808"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
        <p:nvSpPr>
          <p:cNvPr id="8" name="Picture Placeholder 8"/>
          <p:cNvSpPr>
            <a:spLocks noGrp="1"/>
          </p:cNvSpPr>
          <p:nvPr>
            <p:ph type="pic" sz="quarter" idx="13" hasCustomPrompt="1"/>
          </p:nvPr>
        </p:nvSpPr>
        <p:spPr>
          <a:xfrm>
            <a:off x="2461997" y="3502153"/>
            <a:ext cx="6215633"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
        <p:nvSpPr>
          <p:cNvPr id="10" name="Picture Placeholder 8"/>
          <p:cNvSpPr>
            <a:spLocks noGrp="1"/>
          </p:cNvSpPr>
          <p:nvPr>
            <p:ph type="pic" sz="quarter" idx="14" hasCustomPrompt="1"/>
          </p:nvPr>
        </p:nvSpPr>
        <p:spPr>
          <a:xfrm>
            <a:off x="5641823" y="457200"/>
            <a:ext cx="3035808"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5620759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Image Layout 6">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7" name="Picture Placeholder 8"/>
          <p:cNvSpPr>
            <a:spLocks noGrp="1"/>
          </p:cNvSpPr>
          <p:nvPr>
            <p:ph type="pic" sz="quarter" idx="11" hasCustomPrompt="1"/>
          </p:nvPr>
        </p:nvSpPr>
        <p:spPr>
          <a:xfrm>
            <a:off x="2461998" y="457200"/>
            <a:ext cx="3035808"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
        <p:nvSpPr>
          <p:cNvPr id="8" name="Picture Placeholder 8"/>
          <p:cNvSpPr>
            <a:spLocks noGrp="1"/>
          </p:cNvSpPr>
          <p:nvPr>
            <p:ph type="pic" sz="quarter" idx="13" hasCustomPrompt="1"/>
          </p:nvPr>
        </p:nvSpPr>
        <p:spPr>
          <a:xfrm>
            <a:off x="2461997" y="3502153"/>
            <a:ext cx="6215633"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
        <p:nvSpPr>
          <p:cNvPr id="10" name="Picture Placeholder 8"/>
          <p:cNvSpPr>
            <a:spLocks noGrp="1"/>
          </p:cNvSpPr>
          <p:nvPr>
            <p:ph type="pic" sz="quarter" idx="14" hasCustomPrompt="1"/>
          </p:nvPr>
        </p:nvSpPr>
        <p:spPr>
          <a:xfrm>
            <a:off x="5641823" y="457200"/>
            <a:ext cx="3035808"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162619599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mage Layout 10">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8" name="Picture Placeholder 8"/>
          <p:cNvSpPr>
            <a:spLocks noGrp="1"/>
          </p:cNvSpPr>
          <p:nvPr>
            <p:ph type="pic" sz="quarter" idx="13" hasCustomPrompt="1"/>
          </p:nvPr>
        </p:nvSpPr>
        <p:spPr>
          <a:xfrm>
            <a:off x="2461997" y="3502153"/>
            <a:ext cx="6215633"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
        <p:nvSpPr>
          <p:cNvPr id="9" name="Picture Placeholder 8"/>
          <p:cNvSpPr>
            <a:spLocks noGrp="1"/>
          </p:cNvSpPr>
          <p:nvPr>
            <p:ph type="pic" sz="quarter" idx="11" hasCustomPrompt="1"/>
          </p:nvPr>
        </p:nvSpPr>
        <p:spPr>
          <a:xfrm>
            <a:off x="2461997" y="457200"/>
            <a:ext cx="6215633"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224924058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Image Layout 10">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8" name="Picture Placeholder 8"/>
          <p:cNvSpPr>
            <a:spLocks noGrp="1"/>
          </p:cNvSpPr>
          <p:nvPr>
            <p:ph type="pic" sz="quarter" idx="13" hasCustomPrompt="1"/>
          </p:nvPr>
        </p:nvSpPr>
        <p:spPr>
          <a:xfrm>
            <a:off x="2461997" y="3502153"/>
            <a:ext cx="6215633"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
        <p:nvSpPr>
          <p:cNvPr id="9" name="Picture Placeholder 8"/>
          <p:cNvSpPr>
            <a:spLocks noGrp="1"/>
          </p:cNvSpPr>
          <p:nvPr>
            <p:ph type="pic" sz="quarter" idx="11" hasCustomPrompt="1"/>
          </p:nvPr>
        </p:nvSpPr>
        <p:spPr>
          <a:xfrm>
            <a:off x="2461997" y="457200"/>
            <a:ext cx="6215633"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370581877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Image Layout 10">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8" name="Picture Placeholder 8"/>
          <p:cNvSpPr>
            <a:spLocks noGrp="1"/>
          </p:cNvSpPr>
          <p:nvPr>
            <p:ph type="pic" sz="quarter" idx="13" hasCustomPrompt="1"/>
          </p:nvPr>
        </p:nvSpPr>
        <p:spPr>
          <a:xfrm>
            <a:off x="2461997" y="3502153"/>
            <a:ext cx="6215633"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
        <p:nvSpPr>
          <p:cNvPr id="9" name="Picture Placeholder 8"/>
          <p:cNvSpPr>
            <a:spLocks noGrp="1"/>
          </p:cNvSpPr>
          <p:nvPr>
            <p:ph type="pic" sz="quarter" idx="11" hasCustomPrompt="1"/>
          </p:nvPr>
        </p:nvSpPr>
        <p:spPr>
          <a:xfrm>
            <a:off x="2461997" y="457200"/>
            <a:ext cx="6215633"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293589992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Image Layout 10">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8" name="Picture Placeholder 8"/>
          <p:cNvSpPr>
            <a:spLocks noGrp="1"/>
          </p:cNvSpPr>
          <p:nvPr>
            <p:ph type="pic" sz="quarter" idx="13" hasCustomPrompt="1"/>
          </p:nvPr>
        </p:nvSpPr>
        <p:spPr>
          <a:xfrm>
            <a:off x="2461997" y="3502153"/>
            <a:ext cx="6215633"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
        <p:nvSpPr>
          <p:cNvPr id="9" name="Picture Placeholder 8"/>
          <p:cNvSpPr>
            <a:spLocks noGrp="1"/>
          </p:cNvSpPr>
          <p:nvPr>
            <p:ph type="pic" sz="quarter" idx="11" hasCustomPrompt="1"/>
          </p:nvPr>
        </p:nvSpPr>
        <p:spPr>
          <a:xfrm>
            <a:off x="2461997" y="457200"/>
            <a:ext cx="6215633" cy="2898648"/>
          </a:xfrm>
          <a:noFill/>
        </p:spPr>
        <p:txBody>
          <a:bodyPr anchor="ctr"/>
          <a:lstStyle>
            <a:lvl1pPr marL="0" indent="0" algn="ctr">
              <a:buFontTx/>
              <a:buNone/>
              <a:defRPr sz="2400">
                <a:solidFill>
                  <a:schemeClr val="bg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112095327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7_Image Layout 4">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9" name="Picture Placeholder 8"/>
          <p:cNvSpPr>
            <a:spLocks noGrp="1"/>
          </p:cNvSpPr>
          <p:nvPr>
            <p:ph type="pic" sz="quarter" idx="11" hasCustomPrompt="1"/>
          </p:nvPr>
        </p:nvSpPr>
        <p:spPr>
          <a:xfrm>
            <a:off x="2461998" y="457200"/>
            <a:ext cx="6217920" cy="5943600"/>
          </a:xfrm>
          <a:noFill/>
        </p:spPr>
        <p:txBody>
          <a:bodyPr anchor="ctr"/>
          <a:lstStyle>
            <a:lvl1pPr marL="0" indent="0" algn="ctr">
              <a:buNone/>
              <a:defRPr sz="2800" baseline="0">
                <a:solidFill>
                  <a:schemeClr val="bg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320020386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0_Image Layout 4">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9" name="Picture Placeholder 8"/>
          <p:cNvSpPr>
            <a:spLocks noGrp="1"/>
          </p:cNvSpPr>
          <p:nvPr>
            <p:ph type="pic" sz="quarter" idx="11" hasCustomPrompt="1"/>
          </p:nvPr>
        </p:nvSpPr>
        <p:spPr>
          <a:xfrm>
            <a:off x="2461998" y="457200"/>
            <a:ext cx="6217920" cy="5943600"/>
          </a:xfrm>
          <a:noFill/>
        </p:spPr>
        <p:txBody>
          <a:bodyPr anchor="ctr"/>
          <a:lstStyle>
            <a:lvl1pPr marL="0" indent="0" algn="ctr">
              <a:buNone/>
              <a:defRPr sz="2800" baseline="0">
                <a:solidFill>
                  <a:schemeClr val="bg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187843486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Image Layout 4">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457199"/>
            <a:ext cx="94654" cy="1508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9" name="Picture Placeholder 8"/>
          <p:cNvSpPr>
            <a:spLocks noGrp="1"/>
          </p:cNvSpPr>
          <p:nvPr>
            <p:ph type="pic" sz="quarter" idx="11" hasCustomPrompt="1"/>
          </p:nvPr>
        </p:nvSpPr>
        <p:spPr>
          <a:xfrm>
            <a:off x="2461998" y="457200"/>
            <a:ext cx="6217920" cy="5943600"/>
          </a:xfrm>
          <a:noFill/>
        </p:spPr>
        <p:txBody>
          <a:bodyPr anchor="ctr"/>
          <a:lstStyle>
            <a:lvl1pPr marL="0" indent="0" algn="ctr">
              <a:buNone/>
              <a:defRPr sz="2800" baseline="0">
                <a:solidFill>
                  <a:schemeClr val="bg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22394570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gue Layout 2">
    <p:bg>
      <p:bgPr>
        <a:solidFill>
          <a:srgbClr val="383A3C"/>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12" name="Rectangle 4"/>
          <p:cNvSpPr>
            <a:spLocks noGrp="1" noChangeArrowheads="1"/>
          </p:cNvSpPr>
          <p:nvPr>
            <p:ph type="subTitle" idx="1" hasCustomPrompt="1"/>
          </p:nvPr>
        </p:nvSpPr>
        <p:spPr>
          <a:xfrm>
            <a:off x="366961" y="4221088"/>
            <a:ext cx="8412480" cy="1752600"/>
          </a:xfrm>
        </p:spPr>
        <p:txBody>
          <a:bodyPr/>
          <a:lstStyle>
            <a:lvl1pPr marL="0" indent="0">
              <a:lnSpc>
                <a:spcPct val="100000"/>
              </a:lnSpc>
              <a:spcAft>
                <a:spcPts val="300"/>
              </a:spcAft>
              <a:buFontTx/>
              <a:buNone/>
              <a:defRPr sz="2000">
                <a:solidFill>
                  <a:schemeClr val="accent1"/>
                </a:solidFill>
              </a:defRPr>
            </a:lvl1pPr>
          </a:lstStyle>
          <a:p>
            <a:r>
              <a:rPr lang="en-US" dirty="0"/>
              <a:t>CLICK TO EDIT MASTER SUBTITLE STYLE</a:t>
            </a:r>
          </a:p>
        </p:txBody>
      </p:sp>
      <p:sp>
        <p:nvSpPr>
          <p:cNvPr id="94211" name="Rectangle 3"/>
          <p:cNvSpPr>
            <a:spLocks noGrp="1" noChangeArrowheads="1"/>
          </p:cNvSpPr>
          <p:nvPr>
            <p:ph type="ctrTitle" hasCustomPrompt="1"/>
          </p:nvPr>
        </p:nvSpPr>
        <p:spPr>
          <a:xfrm>
            <a:off x="366961" y="404664"/>
            <a:ext cx="8412480" cy="3816424"/>
          </a:xfrm>
        </p:spPr>
        <p:txBody>
          <a:bodyPr anchor="b"/>
          <a:lstStyle>
            <a:lvl1pPr>
              <a:lnSpc>
                <a:spcPct val="90000"/>
              </a:lnSpc>
              <a:defRPr sz="44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62467247"/>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1_Image Layout 4">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57199"/>
            <a:ext cx="94654" cy="1508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41130" y="522009"/>
            <a:ext cx="1874520" cy="5760720"/>
          </a:xfrm>
        </p:spPr>
        <p:txBody>
          <a:bodyPr/>
          <a:lstStyle>
            <a:lvl1pPr>
              <a:spcAft>
                <a:spcPts val="300"/>
              </a:spcAft>
              <a:defRPr sz="2000">
                <a:solidFill>
                  <a:schemeClr val="bg1"/>
                </a:solidFill>
              </a:defRPr>
            </a:lvl1pPr>
          </a:lstStyle>
          <a:p>
            <a:r>
              <a:rPr lang="en-US" dirty="0"/>
              <a:t>Click to edit master title style</a:t>
            </a:r>
          </a:p>
        </p:txBody>
      </p:sp>
      <p:sp>
        <p:nvSpPr>
          <p:cNvPr id="9" name="Picture Placeholder 8"/>
          <p:cNvSpPr>
            <a:spLocks noGrp="1"/>
          </p:cNvSpPr>
          <p:nvPr>
            <p:ph type="pic" sz="quarter" idx="11" hasCustomPrompt="1"/>
          </p:nvPr>
        </p:nvSpPr>
        <p:spPr>
          <a:xfrm>
            <a:off x="2461998" y="457200"/>
            <a:ext cx="6217920" cy="5943600"/>
          </a:xfrm>
          <a:noFill/>
        </p:spPr>
        <p:txBody>
          <a:bodyPr anchor="ctr"/>
          <a:lstStyle>
            <a:lvl1pPr marL="0" indent="0" algn="ctr">
              <a:buNone/>
              <a:defRPr sz="2800" baseline="0">
                <a:solidFill>
                  <a:schemeClr val="bg1"/>
                </a:solidFill>
              </a:defRPr>
            </a:lvl1pPr>
          </a:lstStyle>
          <a:p>
            <a:r>
              <a:rPr lang="en-US" dirty="0"/>
              <a:t>Click to insert image</a:t>
            </a:r>
          </a:p>
          <a:p>
            <a:endParaRPr lang="en-US" dirty="0"/>
          </a:p>
          <a:p>
            <a:endParaRPr lang="en-US" dirty="0"/>
          </a:p>
        </p:txBody>
      </p:sp>
    </p:spTree>
    <p:extLst>
      <p:ext uri="{BB962C8B-B14F-4D97-AF65-F5344CB8AC3E}">
        <p14:creationId xmlns:p14="http://schemas.microsoft.com/office/powerpoint/2010/main" val="29330653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White and 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144898"/>
            <a:ext cx="8215064" cy="619028"/>
          </a:xfrm>
        </p:spPr>
        <p:txBody>
          <a:bodyPr/>
          <a:lstStyle>
            <a:lvl1pPr>
              <a:defRPr sz="2400" b="1">
                <a:solidFill>
                  <a:schemeClr val="accent1"/>
                </a:solidFill>
              </a:defRPr>
            </a:lvl1pPr>
          </a:lstStyle>
          <a:p>
            <a:r>
              <a:rPr lang="en-US" dirty="0"/>
              <a:t>CLICK TO EDIT MASTER TITLE STYLE</a:t>
            </a:r>
          </a:p>
        </p:txBody>
      </p:sp>
      <p:sp>
        <p:nvSpPr>
          <p:cNvPr id="7" name="Content Placeholder 6"/>
          <p:cNvSpPr>
            <a:spLocks noGrp="1"/>
          </p:cNvSpPr>
          <p:nvPr>
            <p:ph sz="quarter" idx="12"/>
          </p:nvPr>
        </p:nvSpPr>
        <p:spPr>
          <a:xfrm>
            <a:off x="520700" y="5673408"/>
            <a:ext cx="8166100" cy="590550"/>
          </a:xfrm>
        </p:spPr>
        <p:txBody>
          <a:bodyPr/>
          <a:lstStyle>
            <a:lvl1pPr marL="0" indent="0">
              <a:buNone/>
              <a:defRPr sz="1600">
                <a:solidFill>
                  <a:schemeClr val="accent2"/>
                </a:solidFill>
              </a:defRPr>
            </a:lvl1pPr>
            <a:lvl2pPr marL="285750" indent="0">
              <a:buNone/>
              <a:defRPr>
                <a:solidFill>
                  <a:schemeClr val="bg2"/>
                </a:solidFill>
              </a:defRPr>
            </a:lvl2pPr>
            <a:lvl3pPr marL="457200" indent="0">
              <a:buNone/>
              <a:defRPr>
                <a:solidFill>
                  <a:schemeClr val="bg2"/>
                </a:solidFill>
              </a:defRPr>
            </a:lvl3pPr>
            <a:lvl4pPr marL="685800" indent="0">
              <a:buNone/>
              <a:defRPr>
                <a:solidFill>
                  <a:schemeClr val="bg2"/>
                </a:solidFill>
              </a:defRPr>
            </a:lvl4pPr>
            <a:lvl5pPr marL="971550" indent="0">
              <a:buNone/>
              <a:defRPr>
                <a:solidFill>
                  <a:schemeClr val="bg2"/>
                </a:solidFill>
              </a:defRPr>
            </a:lvl5pPr>
          </a:lstStyle>
          <a:p>
            <a:pPr lvl="0"/>
            <a:r>
              <a:rPr lang="en-US" dirty="0"/>
              <a:t>Click to edit Master text styles</a:t>
            </a:r>
          </a:p>
        </p:txBody>
      </p:sp>
    </p:spTree>
    <p:extLst>
      <p:ext uri="{BB962C8B-B14F-4D97-AF65-F5344CB8AC3E}">
        <p14:creationId xmlns:p14="http://schemas.microsoft.com/office/powerpoint/2010/main" val="410060302"/>
      </p:ext>
    </p:extLst>
  </p:cSld>
  <p:clrMapOvr>
    <a:masterClrMapping/>
  </p:clrMapOvr>
  <p:transition advTm="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Dark Bkgd">
    <p:bg>
      <p:bgPr>
        <a:solidFill>
          <a:srgbClr val="383A3C"/>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383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ctrTitle" hasCustomPrompt="1"/>
          </p:nvPr>
        </p:nvSpPr>
        <p:spPr>
          <a:xfrm>
            <a:off x="365760" y="1254281"/>
            <a:ext cx="8412480" cy="3838231"/>
          </a:xfrm>
          <a:prstGeom prst="rect">
            <a:avLst/>
          </a:prstGeom>
        </p:spPr>
        <p:txBody>
          <a:bodyPr anchor="ctr" anchorCtr="0">
            <a:noAutofit/>
          </a:bodyPr>
          <a:lstStyle>
            <a:lvl1pPr algn="ctr">
              <a:lnSpc>
                <a:spcPct val="90000"/>
              </a:lnSpc>
              <a:defRPr sz="8000" b="0" i="0" spc="0" baseline="0">
                <a:solidFill>
                  <a:schemeClr val="accent1"/>
                </a:solidFill>
                <a:latin typeface="+mj-lt"/>
                <a:cs typeface="CiscoSans Thin"/>
              </a:defRPr>
            </a:lvl1pPr>
          </a:lstStyle>
          <a:p>
            <a:r>
              <a:rPr lang="en-US" dirty="0"/>
              <a:t>Thank you.</a:t>
            </a:r>
          </a:p>
        </p:txBody>
      </p:sp>
      <p:pic>
        <p:nvPicPr>
          <p:cNvPr id="22" name="Picture 4" descr="Z:\MOISES MORENO\Projects\_BRANDING\_LOGO\03 PRODUCTION\LOGO, square, reverse - SJP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87915" y="5517456"/>
            <a:ext cx="2629215" cy="67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46679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White Bkgd">
    <p:bg>
      <p:bgPr>
        <a:solidFill>
          <a:srgbClr val="383A3C"/>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ctrTitle" hasCustomPrompt="1"/>
          </p:nvPr>
        </p:nvSpPr>
        <p:spPr>
          <a:xfrm>
            <a:off x="365760" y="1254281"/>
            <a:ext cx="8412480" cy="3838231"/>
          </a:xfrm>
          <a:prstGeom prst="rect">
            <a:avLst/>
          </a:prstGeom>
        </p:spPr>
        <p:txBody>
          <a:bodyPr anchor="ctr" anchorCtr="0">
            <a:noAutofit/>
          </a:bodyPr>
          <a:lstStyle>
            <a:lvl1pPr algn="ctr">
              <a:lnSpc>
                <a:spcPct val="90000"/>
              </a:lnSpc>
              <a:defRPr sz="8000" b="0" i="0" spc="0" baseline="0">
                <a:solidFill>
                  <a:schemeClr val="accent1"/>
                </a:solidFill>
                <a:latin typeface="+mj-lt"/>
                <a:cs typeface="CiscoSans Thin"/>
              </a:defRPr>
            </a:lvl1pPr>
          </a:lstStyle>
          <a:p>
            <a:r>
              <a:rPr lang="en-US" dirty="0"/>
              <a:t>Thank you.</a:t>
            </a:r>
          </a:p>
        </p:txBody>
      </p:sp>
      <p:pic>
        <p:nvPicPr>
          <p:cNvPr id="19" name="Picture 2" descr="Z:\BRANDING\LOGOS\SJPL\LOGO - SJPL, 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87916" y="5517693"/>
            <a:ext cx="2629215" cy="67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96348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hank You Dark Bkgd">
    <p:bg>
      <p:bgPr>
        <a:solidFill>
          <a:srgbClr val="383A3C"/>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383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ctrTitle" hasCustomPrompt="1"/>
          </p:nvPr>
        </p:nvSpPr>
        <p:spPr>
          <a:xfrm>
            <a:off x="365760" y="1254281"/>
            <a:ext cx="8412480" cy="3838231"/>
          </a:xfrm>
          <a:prstGeom prst="rect">
            <a:avLst/>
          </a:prstGeom>
        </p:spPr>
        <p:txBody>
          <a:bodyPr anchor="ctr" anchorCtr="0">
            <a:noAutofit/>
          </a:bodyPr>
          <a:lstStyle>
            <a:lvl1pPr algn="ctr">
              <a:lnSpc>
                <a:spcPct val="90000"/>
              </a:lnSpc>
              <a:defRPr sz="8000" b="0" i="0" spc="0" baseline="0">
                <a:solidFill>
                  <a:schemeClr val="accent1"/>
                </a:solidFill>
                <a:latin typeface="+mj-lt"/>
                <a:cs typeface="CiscoSans Thin"/>
              </a:defRPr>
            </a:lvl1pPr>
          </a:lstStyle>
          <a:p>
            <a:r>
              <a:rPr lang="en-US" dirty="0"/>
              <a:t>Questions?</a:t>
            </a:r>
          </a:p>
        </p:txBody>
      </p:sp>
      <p:pic>
        <p:nvPicPr>
          <p:cNvPr id="22" name="Picture 4" descr="Z:\MOISES MORENO\Projects\_BRANDING\_LOGO\03 PRODUCTION\LOGO, square, reverse - SJP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87915" y="5517456"/>
            <a:ext cx="2629215" cy="67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50398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hank You White Bkgd">
    <p:bg>
      <p:bgPr>
        <a:solidFill>
          <a:srgbClr val="383A3C"/>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ctrTitle" hasCustomPrompt="1"/>
          </p:nvPr>
        </p:nvSpPr>
        <p:spPr>
          <a:xfrm>
            <a:off x="365760" y="1254281"/>
            <a:ext cx="8412480" cy="3838231"/>
          </a:xfrm>
          <a:prstGeom prst="rect">
            <a:avLst/>
          </a:prstGeom>
        </p:spPr>
        <p:txBody>
          <a:bodyPr anchor="ctr" anchorCtr="0">
            <a:noAutofit/>
          </a:bodyPr>
          <a:lstStyle>
            <a:lvl1pPr algn="ctr">
              <a:lnSpc>
                <a:spcPct val="90000"/>
              </a:lnSpc>
              <a:defRPr sz="8000" b="0" i="0" spc="0" baseline="0">
                <a:solidFill>
                  <a:schemeClr val="accent1"/>
                </a:solidFill>
                <a:latin typeface="+mj-lt"/>
                <a:cs typeface="CiscoSans Thin"/>
              </a:defRPr>
            </a:lvl1pPr>
          </a:lstStyle>
          <a:p>
            <a:r>
              <a:rPr lang="en-US" dirty="0"/>
              <a:t>Questions?</a:t>
            </a:r>
          </a:p>
        </p:txBody>
      </p:sp>
      <p:pic>
        <p:nvPicPr>
          <p:cNvPr id="19" name="Picture 2" descr="Z:\BRANDING\LOGOS\SJPL\LOGO - SJPL, 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87916" y="5517693"/>
            <a:ext cx="2629215" cy="67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22059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 Two Block">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961" y="1365250"/>
            <a:ext cx="4114800" cy="50292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1"/>
          </p:nvPr>
        </p:nvSpPr>
        <p:spPr>
          <a:xfrm>
            <a:off x="4664641" y="1365250"/>
            <a:ext cx="4114800" cy="50292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366961" y="296754"/>
            <a:ext cx="8412480" cy="364955"/>
          </a:xfrm>
        </p:spPr>
        <p:txBody>
          <a:bodyPr/>
          <a:lstStyle>
            <a:lvl1pPr>
              <a:lnSpc>
                <a:spcPct val="95000"/>
              </a:lnSpc>
              <a:defRPr sz="1400" b="1">
                <a:solidFill>
                  <a:schemeClr val="accent1"/>
                </a:solidFill>
                <a:effectLst/>
              </a:defRPr>
            </a:lvl1pPr>
          </a:lstStyle>
          <a:p>
            <a:r>
              <a:rPr lang="en-US" dirty="0"/>
              <a:t>Title – two block column</a:t>
            </a:r>
          </a:p>
        </p:txBody>
      </p:sp>
    </p:spTree>
    <p:extLst>
      <p:ext uri="{BB962C8B-B14F-4D97-AF65-F5344CB8AC3E}">
        <p14:creationId xmlns:p14="http://schemas.microsoft.com/office/powerpoint/2010/main" val="305009387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Light Rectangle">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noChangeArrowheads="1"/>
          </p:cNvSpPr>
          <p:nvPr>
            <p:ph type="ctrTitle" hasCustomPrompt="1"/>
          </p:nvPr>
        </p:nvSpPr>
        <p:spPr>
          <a:xfrm>
            <a:off x="1052781" y="999459"/>
            <a:ext cx="6949440" cy="4754880"/>
          </a:xfrm>
        </p:spPr>
        <p:txBody>
          <a:bodyPr anchor="ctr"/>
          <a:lstStyle>
            <a:lvl1pPr algn="ctr">
              <a:lnSpc>
                <a:spcPct val="90000"/>
              </a:lnSpc>
              <a:defRPr sz="32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4013049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Dark Rectangle">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noChangeArrowheads="1"/>
          </p:cNvSpPr>
          <p:nvPr>
            <p:ph type="ctrTitle" hasCustomPrompt="1"/>
          </p:nvPr>
        </p:nvSpPr>
        <p:spPr>
          <a:xfrm>
            <a:off x="1052781" y="999459"/>
            <a:ext cx="6949440" cy="4754880"/>
          </a:xfrm>
        </p:spPr>
        <p:txBody>
          <a:bodyPr anchor="ctr"/>
          <a:lstStyle>
            <a:lvl1pPr algn="ctr">
              <a:lnSpc>
                <a:spcPct val="90000"/>
              </a:lnSpc>
              <a:defRPr sz="3200"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31949428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tro Light Rectangle">
    <p:spTree>
      <p:nvGrpSpPr>
        <p:cNvPr id="1" name=""/>
        <p:cNvGrpSpPr/>
        <p:nvPr/>
      </p:nvGrpSpPr>
      <p:grpSpPr>
        <a:xfrm>
          <a:off x="0" y="0"/>
          <a:ext cx="0" cy="0"/>
          <a:chOff x="0" y="0"/>
          <a:chExt cx="0" cy="0"/>
        </a:xfrm>
      </p:grpSpPr>
      <p:sp>
        <p:nvSpPr>
          <p:cNvPr id="3" name="Rectangle 2"/>
          <p:cNvSpPr/>
          <p:nvPr userDrawn="1"/>
        </p:nvSpPr>
        <p:spPr>
          <a:xfrm>
            <a:off x="466370" y="457200"/>
            <a:ext cx="8211261" cy="5943601"/>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noChangeArrowheads="1"/>
          </p:cNvSpPr>
          <p:nvPr>
            <p:ph type="ctrTitle" hasCustomPrompt="1"/>
          </p:nvPr>
        </p:nvSpPr>
        <p:spPr>
          <a:xfrm>
            <a:off x="1052781" y="999459"/>
            <a:ext cx="6949440" cy="4754880"/>
          </a:xfrm>
        </p:spPr>
        <p:txBody>
          <a:bodyPr anchor="ctr"/>
          <a:lstStyle>
            <a:lvl1pPr algn="ctr">
              <a:lnSpc>
                <a:spcPct val="90000"/>
              </a:lnSpc>
              <a:defRPr sz="3200" baseline="0">
                <a:solidFill>
                  <a:schemeClr val="bg1"/>
                </a:solidFill>
              </a:defRPr>
            </a:lvl1pPr>
          </a:lstStyle>
          <a:p>
            <a:r>
              <a:rPr lang="en-US" dirty="0"/>
              <a:t>CLICK TO EDIT MASTER TITLE STYLE</a:t>
            </a:r>
          </a:p>
        </p:txBody>
      </p:sp>
      <p:sp>
        <p:nvSpPr>
          <p:cNvPr id="5" name="Rectangle 4"/>
          <p:cNvSpPr/>
          <p:nvPr userDrawn="1"/>
        </p:nvSpPr>
        <p:spPr>
          <a:xfrm>
            <a:off x="0" y="457199"/>
            <a:ext cx="94654" cy="1508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7450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3187" name="Rectangle 3"/>
          <p:cNvSpPr>
            <a:spLocks noGrp="1" noChangeArrowheads="1"/>
          </p:cNvSpPr>
          <p:nvPr>
            <p:ph type="title"/>
          </p:nvPr>
        </p:nvSpPr>
        <p:spPr bwMode="auto">
          <a:xfrm>
            <a:off x="366961" y="296754"/>
            <a:ext cx="8412480" cy="3649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title style</a:t>
            </a:r>
            <a:br>
              <a:rPr lang="en-US" dirty="0"/>
            </a:br>
            <a:endParaRPr lang="en-US" dirty="0"/>
          </a:p>
        </p:txBody>
      </p:sp>
      <p:sp>
        <p:nvSpPr>
          <p:cNvPr id="93188" name="Rectangle 4"/>
          <p:cNvSpPr>
            <a:spLocks noGrp="1" noChangeArrowheads="1"/>
          </p:cNvSpPr>
          <p:nvPr>
            <p:ph type="body" idx="1"/>
          </p:nvPr>
        </p:nvSpPr>
        <p:spPr bwMode="auto">
          <a:xfrm>
            <a:off x="366961" y="1162681"/>
            <a:ext cx="8412480" cy="52317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0" y="844176"/>
            <a:ext cx="9144000" cy="0"/>
          </a:xfrm>
          <a:prstGeom prst="line">
            <a:avLst/>
          </a:prstGeom>
          <a:ln w="6350" cmpd="sng">
            <a:solidFill>
              <a:schemeClr val="tx1">
                <a:lumMod val="50000"/>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314700" y="6502400"/>
            <a:ext cx="2514600" cy="246221"/>
          </a:xfrm>
          <a:prstGeom prst="rect">
            <a:avLst/>
          </a:prstGeom>
          <a:noFill/>
        </p:spPr>
        <p:txBody>
          <a:bodyPr wrap="square" rtlCol="0">
            <a:spAutoFit/>
          </a:bodyPr>
          <a:lstStyle/>
          <a:p>
            <a:pPr algn="ctr"/>
            <a:r>
              <a:rPr lang="en-US" sz="1000" dirty="0">
                <a:solidFill>
                  <a:schemeClr val="bg1"/>
                </a:solidFill>
                <a:latin typeface="+mj-lt"/>
              </a:rPr>
              <a:t>San</a:t>
            </a:r>
            <a:r>
              <a:rPr lang="en-US" sz="1000" baseline="0" dirty="0">
                <a:solidFill>
                  <a:schemeClr val="bg1"/>
                </a:solidFill>
                <a:latin typeface="+mj-lt"/>
              </a:rPr>
              <a:t> José Public Library</a:t>
            </a:r>
            <a:endParaRPr lang="en-US" sz="1000" dirty="0">
              <a:solidFill>
                <a:schemeClr val="bg1"/>
              </a:solidFill>
              <a:latin typeface="+mj-lt"/>
            </a:endParaRPr>
          </a:p>
        </p:txBody>
      </p:sp>
    </p:spTree>
  </p:cSld>
  <p:clrMap bg1="dk1" tx1="lt1" bg2="dk2" tx2="lt2" accent1="accent1" accent2="accent2" accent3="accent3" accent4="accent4" accent5="accent5" accent6="accent6" hlink="hlink" folHlink="folHlink"/>
  <p:sldLayoutIdLst>
    <p:sldLayoutId id="2147483712" r:id="rId1"/>
    <p:sldLayoutId id="2147483781" r:id="rId2"/>
    <p:sldLayoutId id="2147483782" r:id="rId3"/>
    <p:sldLayoutId id="2147483680" r:id="rId4"/>
    <p:sldLayoutId id="2147483686" r:id="rId5"/>
    <p:sldLayoutId id="2147483687" r:id="rId6"/>
    <p:sldLayoutId id="2147483708" r:id="rId7"/>
    <p:sldLayoutId id="2147483710" r:id="rId8"/>
    <p:sldLayoutId id="2147483773" r:id="rId9"/>
    <p:sldLayoutId id="2147483775" r:id="rId10"/>
    <p:sldLayoutId id="2147483776" r:id="rId11"/>
    <p:sldLayoutId id="2147483777" r:id="rId12"/>
    <p:sldLayoutId id="2147483774" r:id="rId13"/>
    <p:sldLayoutId id="2147483778" r:id="rId14"/>
    <p:sldLayoutId id="2147483779" r:id="rId15"/>
    <p:sldLayoutId id="2147483780" r:id="rId16"/>
    <p:sldLayoutId id="2147483666" r:id="rId17"/>
    <p:sldLayoutId id="2147483703" r:id="rId18"/>
    <p:sldLayoutId id="2147483683" r:id="rId19"/>
    <p:sldLayoutId id="2147483696" r:id="rId20"/>
    <p:sldLayoutId id="2147483768" r:id="rId21"/>
    <p:sldLayoutId id="2147483769" r:id="rId22"/>
    <p:sldLayoutId id="2147483770" r:id="rId23"/>
    <p:sldLayoutId id="2147483694" r:id="rId24"/>
    <p:sldLayoutId id="2147483757" r:id="rId25"/>
    <p:sldLayoutId id="2147483758" r:id="rId26"/>
    <p:sldLayoutId id="2147483759" r:id="rId27"/>
    <p:sldLayoutId id="2147483698" r:id="rId28"/>
    <p:sldLayoutId id="2147483697" r:id="rId29"/>
    <p:sldLayoutId id="2147483766" r:id="rId30"/>
    <p:sldLayoutId id="2147483767" r:id="rId31"/>
    <p:sldLayoutId id="2147483699" r:id="rId32"/>
    <p:sldLayoutId id="2147483763" r:id="rId33"/>
    <p:sldLayoutId id="2147483764" r:id="rId34"/>
    <p:sldLayoutId id="2147483765" r:id="rId35"/>
    <p:sldLayoutId id="2147483700" r:id="rId36"/>
    <p:sldLayoutId id="2147483760" r:id="rId37"/>
    <p:sldLayoutId id="2147483761" r:id="rId38"/>
    <p:sldLayoutId id="2147483762" r:id="rId39"/>
    <p:sldLayoutId id="2147483701" r:id="rId40"/>
    <p:sldLayoutId id="2147483702" r:id="rId41"/>
    <p:sldLayoutId id="2147483671" r:id="rId42"/>
    <p:sldLayoutId id="2147483688" r:id="rId43"/>
    <p:sldLayoutId id="2147483681" r:id="rId44"/>
    <p:sldLayoutId id="2147483771" r:id="rId45"/>
    <p:sldLayoutId id="2147483772" r:id="rId46"/>
    <p:sldLayoutId id="2147483691" r:id="rId47"/>
    <p:sldLayoutId id="2147483689" r:id="rId48"/>
    <p:sldLayoutId id="2147483723" r:id="rId49"/>
    <p:sldLayoutId id="2147483727" r:id="rId50"/>
    <p:sldLayoutId id="2147483753" r:id="rId51"/>
    <p:sldLayoutId id="2147483754" r:id="rId52"/>
    <p:sldLayoutId id="2147483733" r:id="rId53"/>
    <p:sldLayoutId id="2147483750" r:id="rId54"/>
    <p:sldLayoutId id="2147483751" r:id="rId55"/>
    <p:sldLayoutId id="2147483752" r:id="rId56"/>
    <p:sldLayoutId id="2147483736" r:id="rId57"/>
    <p:sldLayoutId id="2147483744" r:id="rId58"/>
    <p:sldLayoutId id="2147483749" r:id="rId59"/>
    <p:sldLayoutId id="2147483745" r:id="rId60"/>
    <p:sldLayoutId id="2147483747" r:id="rId61"/>
    <p:sldLayoutId id="2147483693" r:id="rId62"/>
    <p:sldLayoutId id="2147483706" r:id="rId63"/>
    <p:sldLayoutId id="2147483755" r:id="rId64"/>
    <p:sldLayoutId id="2147483756" r:id="rId65"/>
    <p:sldLayoutId id="2147483783" r:id="rId66"/>
  </p:sldLayoutIdLst>
  <p:transition>
    <p:fade/>
  </p:transition>
  <p:hf hdr="0" dt="0"/>
  <p:txStyles>
    <p:titleStyle>
      <a:lvl1pPr algn="l" rtl="0" fontAlgn="base">
        <a:lnSpc>
          <a:spcPct val="95000"/>
        </a:lnSpc>
        <a:spcBef>
          <a:spcPct val="0"/>
        </a:spcBef>
        <a:spcAft>
          <a:spcPct val="0"/>
        </a:spcAft>
        <a:defRPr sz="1400" b="1" kern="100" cap="all" spc="300" baseline="0">
          <a:solidFill>
            <a:schemeClr val="accent1"/>
          </a:solidFill>
          <a:latin typeface="+mj-lt"/>
          <a:ea typeface="+mj-ea"/>
          <a:cs typeface="+mj-cs"/>
        </a:defRPr>
      </a:lvl1pPr>
      <a:lvl2pPr algn="l" rtl="0" fontAlgn="base">
        <a:spcBef>
          <a:spcPct val="0"/>
        </a:spcBef>
        <a:spcAft>
          <a:spcPct val="0"/>
        </a:spcAft>
        <a:defRPr sz="2200">
          <a:solidFill>
            <a:schemeClr val="accent2"/>
          </a:solidFill>
          <a:latin typeface="Century Gothic" pitchFamily="34" charset="0"/>
        </a:defRPr>
      </a:lvl2pPr>
      <a:lvl3pPr algn="l" rtl="0" fontAlgn="base">
        <a:spcBef>
          <a:spcPct val="0"/>
        </a:spcBef>
        <a:spcAft>
          <a:spcPct val="0"/>
        </a:spcAft>
        <a:defRPr sz="2200">
          <a:solidFill>
            <a:schemeClr val="accent2"/>
          </a:solidFill>
          <a:latin typeface="Century Gothic" pitchFamily="34" charset="0"/>
        </a:defRPr>
      </a:lvl3pPr>
      <a:lvl4pPr algn="l" rtl="0" fontAlgn="base">
        <a:spcBef>
          <a:spcPct val="0"/>
        </a:spcBef>
        <a:spcAft>
          <a:spcPct val="0"/>
        </a:spcAft>
        <a:defRPr sz="2200">
          <a:solidFill>
            <a:schemeClr val="accent2"/>
          </a:solidFill>
          <a:latin typeface="Century Gothic" pitchFamily="34" charset="0"/>
        </a:defRPr>
      </a:lvl4pPr>
      <a:lvl5pPr algn="l" rtl="0" fontAlgn="base">
        <a:spcBef>
          <a:spcPct val="0"/>
        </a:spcBef>
        <a:spcAft>
          <a:spcPct val="0"/>
        </a:spcAft>
        <a:defRPr sz="2200">
          <a:solidFill>
            <a:schemeClr val="accent2"/>
          </a:solidFill>
          <a:latin typeface="Century Gothic" pitchFamily="34" charset="0"/>
        </a:defRPr>
      </a:lvl5pPr>
      <a:lvl6pPr marL="457200" algn="l" rtl="0" fontAlgn="base">
        <a:spcBef>
          <a:spcPct val="0"/>
        </a:spcBef>
        <a:spcAft>
          <a:spcPct val="0"/>
        </a:spcAft>
        <a:defRPr sz="2200">
          <a:solidFill>
            <a:schemeClr val="accent2"/>
          </a:solidFill>
          <a:latin typeface="Century Gothic" pitchFamily="34" charset="0"/>
        </a:defRPr>
      </a:lvl6pPr>
      <a:lvl7pPr marL="914400" algn="l" rtl="0" fontAlgn="base">
        <a:spcBef>
          <a:spcPct val="0"/>
        </a:spcBef>
        <a:spcAft>
          <a:spcPct val="0"/>
        </a:spcAft>
        <a:defRPr sz="2200">
          <a:solidFill>
            <a:schemeClr val="accent2"/>
          </a:solidFill>
          <a:latin typeface="Century Gothic" pitchFamily="34" charset="0"/>
        </a:defRPr>
      </a:lvl7pPr>
      <a:lvl8pPr marL="1371600" algn="l" rtl="0" fontAlgn="base">
        <a:spcBef>
          <a:spcPct val="0"/>
        </a:spcBef>
        <a:spcAft>
          <a:spcPct val="0"/>
        </a:spcAft>
        <a:defRPr sz="2200">
          <a:solidFill>
            <a:schemeClr val="accent2"/>
          </a:solidFill>
          <a:latin typeface="Century Gothic" pitchFamily="34" charset="0"/>
        </a:defRPr>
      </a:lvl8pPr>
      <a:lvl9pPr marL="1828800" algn="l" rtl="0" fontAlgn="base">
        <a:spcBef>
          <a:spcPct val="0"/>
        </a:spcBef>
        <a:spcAft>
          <a:spcPct val="0"/>
        </a:spcAft>
        <a:defRPr sz="2200">
          <a:solidFill>
            <a:schemeClr val="accent2"/>
          </a:solidFill>
          <a:latin typeface="Century Gothic" pitchFamily="34" charset="0"/>
        </a:defRPr>
      </a:lvl9pPr>
    </p:titleStyle>
    <p:bodyStyle>
      <a:lvl1pPr marL="228600" indent="-228600" algn="l" rtl="0" fontAlgn="base">
        <a:spcBef>
          <a:spcPts val="0"/>
        </a:spcBef>
        <a:spcAft>
          <a:spcPts val="300"/>
        </a:spcAft>
        <a:buChar char="•"/>
        <a:defRPr sz="1800">
          <a:solidFill>
            <a:schemeClr val="bg1"/>
          </a:solidFill>
          <a:latin typeface="+mn-lt"/>
          <a:ea typeface="+mn-ea"/>
          <a:cs typeface="+mn-cs"/>
        </a:defRPr>
      </a:lvl1pPr>
      <a:lvl2pPr marL="457200" indent="-171450" algn="l" rtl="0" fontAlgn="base">
        <a:spcBef>
          <a:spcPts val="0"/>
        </a:spcBef>
        <a:spcAft>
          <a:spcPts val="300"/>
        </a:spcAft>
        <a:buChar char="–"/>
        <a:defRPr sz="1600">
          <a:solidFill>
            <a:schemeClr val="bg1"/>
          </a:solidFill>
          <a:latin typeface="+mn-lt"/>
        </a:defRPr>
      </a:lvl2pPr>
      <a:lvl3pPr marL="628650" indent="-171450" algn="l" rtl="0" fontAlgn="base">
        <a:spcBef>
          <a:spcPts val="0"/>
        </a:spcBef>
        <a:spcAft>
          <a:spcPts val="300"/>
        </a:spcAft>
        <a:buChar char="•"/>
        <a:defRPr sz="1400">
          <a:solidFill>
            <a:schemeClr val="bg1"/>
          </a:solidFill>
          <a:latin typeface="+mn-lt"/>
        </a:defRPr>
      </a:lvl3pPr>
      <a:lvl4pPr marL="857250" indent="-171450" algn="l" rtl="0" fontAlgn="base">
        <a:spcBef>
          <a:spcPts val="0"/>
        </a:spcBef>
        <a:spcAft>
          <a:spcPts val="300"/>
        </a:spcAft>
        <a:buChar char="–"/>
        <a:defRPr sz="1200">
          <a:solidFill>
            <a:schemeClr val="bg1"/>
          </a:solidFill>
          <a:latin typeface="+mn-lt"/>
        </a:defRPr>
      </a:lvl4pPr>
      <a:lvl5pPr marL="1143000" indent="-171450" algn="l" rtl="0" fontAlgn="base">
        <a:spcBef>
          <a:spcPts val="0"/>
        </a:spcBef>
        <a:spcAft>
          <a:spcPts val="300"/>
        </a:spcAft>
        <a:buChar char="»"/>
        <a:defRPr sz="1200">
          <a:solidFill>
            <a:schemeClr val="bg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comments" Target="../comments/comment1.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Volunteer services</a:t>
            </a:r>
          </a:p>
        </p:txBody>
      </p:sp>
      <p:sp>
        <p:nvSpPr>
          <p:cNvPr id="3" name="Text Placeholder 2"/>
          <p:cNvSpPr>
            <a:spLocks noGrp="1"/>
          </p:cNvSpPr>
          <p:nvPr>
            <p:ph type="body" sz="quarter" idx="10"/>
          </p:nvPr>
        </p:nvSpPr>
        <p:spPr/>
        <p:txBody>
          <a:bodyPr/>
          <a:lstStyle/>
          <a:p>
            <a:r>
              <a:rPr lang="en-US" dirty="0"/>
              <a:t>January 15, 2020</a:t>
            </a:r>
          </a:p>
        </p:txBody>
      </p:sp>
    </p:spTree>
    <p:extLst>
      <p:ext uri="{BB962C8B-B14F-4D97-AF65-F5344CB8AC3E}">
        <p14:creationId xmlns:p14="http://schemas.microsoft.com/office/powerpoint/2010/main" val="35901417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AmeriCorps VISTA</a:t>
            </a:r>
          </a:p>
        </p:txBody>
      </p:sp>
    </p:spTree>
    <p:extLst>
      <p:ext uri="{BB962C8B-B14F-4D97-AF65-F5344CB8AC3E}">
        <p14:creationId xmlns:p14="http://schemas.microsoft.com/office/powerpoint/2010/main" val="23214400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Volunteers in Service to America</a:t>
            </a:r>
          </a:p>
          <a:p>
            <a:pPr marL="0" indent="0">
              <a:buNone/>
            </a:pPr>
            <a:endParaRPr lang="en-US" sz="1800" dirty="0"/>
          </a:p>
          <a:p>
            <a:r>
              <a:rPr lang="en-US" sz="1800" dirty="0"/>
              <a:t>A part of AmeriCorps</a:t>
            </a:r>
          </a:p>
          <a:p>
            <a:pPr marL="0" indent="0">
              <a:buNone/>
            </a:pPr>
            <a:endParaRPr lang="en-US" sz="1800" dirty="0"/>
          </a:p>
          <a:p>
            <a:r>
              <a:rPr lang="en-US" sz="1800" dirty="0"/>
              <a:t>Run by the Center for National and Community Service</a:t>
            </a:r>
          </a:p>
          <a:p>
            <a:pPr marL="0" indent="0">
              <a:buNone/>
            </a:pPr>
            <a:endParaRPr lang="en-US" sz="1800" dirty="0"/>
          </a:p>
          <a:p>
            <a:r>
              <a:rPr lang="en-US" sz="1800" dirty="0"/>
              <a:t>Service Year Volunteers</a:t>
            </a:r>
          </a:p>
          <a:p>
            <a:pPr lvl="1"/>
            <a:r>
              <a:rPr lang="en-US" dirty="0"/>
              <a:t>November 2018 to November 2019</a:t>
            </a:r>
          </a:p>
          <a:p>
            <a:pPr marL="0" indent="0">
              <a:buNone/>
            </a:pPr>
            <a:endParaRPr lang="en-US" sz="1800" dirty="0"/>
          </a:p>
          <a:p>
            <a:r>
              <a:rPr lang="en-US" sz="1800" dirty="0"/>
              <a:t>Focused on Capacity Building in Units that Support the EDL Strategy</a:t>
            </a:r>
          </a:p>
        </p:txBody>
      </p:sp>
      <p:sp>
        <p:nvSpPr>
          <p:cNvPr id="4" name="Title 3"/>
          <p:cNvSpPr>
            <a:spLocks noGrp="1"/>
          </p:cNvSpPr>
          <p:nvPr>
            <p:ph type="title"/>
          </p:nvPr>
        </p:nvSpPr>
        <p:spPr/>
        <p:txBody>
          <a:bodyPr/>
          <a:lstStyle/>
          <a:p>
            <a:r>
              <a:rPr lang="en-US" dirty="0"/>
              <a:t>What Is VISTA?</a:t>
            </a:r>
          </a:p>
        </p:txBody>
      </p:sp>
      <p:pic>
        <p:nvPicPr>
          <p:cNvPr id="4098" name="Picture 2" descr="Image result for americorps vi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475" y="1365250"/>
            <a:ext cx="38004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67909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1st year Of </a:t>
            </a:r>
            <a:r>
              <a:rPr lang="en-US" dirty="0" err="1"/>
              <a:t>VISTas</a:t>
            </a:r>
            <a:endParaRPr lang="en-US" dirty="0"/>
          </a:p>
        </p:txBody>
      </p:sp>
      <p:grpSp>
        <p:nvGrpSpPr>
          <p:cNvPr id="7" name="Group 6">
            <a:extLst>
              <a:ext uri="{FF2B5EF4-FFF2-40B4-BE49-F238E27FC236}">
                <a16:creationId xmlns:a16="http://schemas.microsoft.com/office/drawing/2014/main" id="{D27F2068-3774-471D-890D-3DF33E6FA8BC}"/>
              </a:ext>
            </a:extLst>
          </p:cNvPr>
          <p:cNvGrpSpPr/>
          <p:nvPr/>
        </p:nvGrpSpPr>
        <p:grpSpPr>
          <a:xfrm>
            <a:off x="234758" y="1252980"/>
            <a:ext cx="2677592" cy="4550944"/>
            <a:chOff x="457199" y="1577339"/>
            <a:chExt cx="2677592" cy="4550944"/>
          </a:xfrm>
        </p:grpSpPr>
        <p:sp>
          <p:nvSpPr>
            <p:cNvPr id="8" name="TextBox 7">
              <a:extLst>
                <a:ext uri="{FF2B5EF4-FFF2-40B4-BE49-F238E27FC236}">
                  <a16:creationId xmlns:a16="http://schemas.microsoft.com/office/drawing/2014/main" id="{BF22B7D8-69ED-4CC3-AF10-A935CCE859F8}"/>
                </a:ext>
              </a:extLst>
            </p:cNvPr>
            <p:cNvSpPr txBox="1"/>
            <p:nvPr/>
          </p:nvSpPr>
          <p:spPr>
            <a:xfrm>
              <a:off x="457199" y="4127735"/>
              <a:ext cx="2677592" cy="2000548"/>
            </a:xfrm>
            <a:prstGeom prst="rect">
              <a:avLst/>
            </a:prstGeom>
            <a:noFill/>
          </p:spPr>
          <p:txBody>
            <a:bodyPr wrap="square" rtlCol="0">
              <a:spAutoFit/>
            </a:bodyPr>
            <a:lstStyle/>
            <a:p>
              <a:r>
                <a:rPr lang="en-US" sz="1800" b="1" dirty="0">
                  <a:solidFill>
                    <a:schemeClr val="bg1"/>
                  </a:solidFill>
                </a:rPr>
                <a:t>Nisha </a:t>
              </a:r>
              <a:r>
                <a:rPr lang="en-US" sz="1800" b="1" dirty="0" err="1">
                  <a:solidFill>
                    <a:schemeClr val="bg1"/>
                  </a:solidFill>
                </a:rPr>
                <a:t>Shanmuga</a:t>
              </a:r>
              <a:r>
                <a:rPr lang="en-US" sz="1800" b="1" dirty="0">
                  <a:solidFill>
                    <a:schemeClr val="bg1"/>
                  </a:solidFill>
                </a:rPr>
                <a:t>- </a:t>
              </a:r>
              <a:r>
                <a:rPr lang="en-US" sz="1800" b="1" dirty="0" err="1">
                  <a:solidFill>
                    <a:schemeClr val="bg1"/>
                  </a:solidFill>
                </a:rPr>
                <a:t>Kokilam</a:t>
              </a:r>
              <a:endParaRPr lang="en-US" sz="1800" b="1" dirty="0">
                <a:solidFill>
                  <a:schemeClr val="bg1"/>
                </a:solidFill>
              </a:endParaRPr>
            </a:p>
            <a:p>
              <a:r>
                <a:rPr lang="en-US" sz="1600" dirty="0">
                  <a:solidFill>
                    <a:schemeClr val="bg1"/>
                  </a:solidFill>
                </a:rPr>
                <a:t>Expanded Learning Unit</a:t>
              </a:r>
            </a:p>
            <a:p>
              <a:endParaRPr lang="en-US" sz="1600" dirty="0">
                <a:solidFill>
                  <a:schemeClr val="bg1"/>
                </a:solidFill>
              </a:endParaRPr>
            </a:p>
            <a:p>
              <a:r>
                <a:rPr lang="en-US" sz="1400" dirty="0">
                  <a:solidFill>
                    <a:schemeClr val="bg1"/>
                  </a:solidFill>
                </a:rPr>
                <a:t>Increased STEM programming capacity by building partnerships with NASA and Birdbrain Technologies</a:t>
              </a:r>
              <a:endParaRPr lang="en-US" sz="1400" dirty="0">
                <a:solidFill>
                  <a:schemeClr val="accent4"/>
                </a:solidFill>
              </a:endParaRPr>
            </a:p>
          </p:txBody>
        </p:sp>
        <p:pic>
          <p:nvPicPr>
            <p:cNvPr id="9" name="Picture 3" descr="M:\MOISES MORENO\Projects\_SJPL Bound\2016 03 Winter - Volume 2 Issue 3\IMAGES\13 - ESL Family Learning PAR\esl2.jpg">
              <a:extLst>
                <a:ext uri="{FF2B5EF4-FFF2-40B4-BE49-F238E27FC236}">
                  <a16:creationId xmlns:a16="http://schemas.microsoft.com/office/drawing/2014/main" id="{3CDB36E8-CE0B-430F-909B-04AF4E1F2C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15" t="285" r="6956" b="1336"/>
            <a:stretch/>
          </p:blipFill>
          <p:spPr bwMode="auto">
            <a:xfrm>
              <a:off x="457199" y="1577339"/>
              <a:ext cx="2677591" cy="24894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81F689A8-C23C-46B2-B70D-56DB2FFA1114}"/>
              </a:ext>
            </a:extLst>
          </p:cNvPr>
          <p:cNvGrpSpPr/>
          <p:nvPr/>
        </p:nvGrpSpPr>
        <p:grpSpPr>
          <a:xfrm>
            <a:off x="3168303" y="1252980"/>
            <a:ext cx="2677592" cy="4981831"/>
            <a:chOff x="457199" y="1577339"/>
            <a:chExt cx="2677592" cy="4981831"/>
          </a:xfrm>
        </p:grpSpPr>
        <p:sp>
          <p:nvSpPr>
            <p:cNvPr id="11" name="TextBox 10">
              <a:extLst>
                <a:ext uri="{FF2B5EF4-FFF2-40B4-BE49-F238E27FC236}">
                  <a16:creationId xmlns:a16="http://schemas.microsoft.com/office/drawing/2014/main" id="{A39184A8-FFCF-48D3-BBA0-4CE3463BC5B4}"/>
                </a:ext>
              </a:extLst>
            </p:cNvPr>
            <p:cNvSpPr txBox="1"/>
            <p:nvPr/>
          </p:nvSpPr>
          <p:spPr>
            <a:xfrm>
              <a:off x="457199" y="4127735"/>
              <a:ext cx="2677592" cy="2431435"/>
            </a:xfrm>
            <a:prstGeom prst="rect">
              <a:avLst/>
            </a:prstGeom>
            <a:noFill/>
          </p:spPr>
          <p:txBody>
            <a:bodyPr wrap="square" rtlCol="0">
              <a:spAutoFit/>
            </a:bodyPr>
            <a:lstStyle/>
            <a:p>
              <a:r>
                <a:rPr lang="en-US" sz="1800" b="1" dirty="0">
                  <a:solidFill>
                    <a:schemeClr val="bg1"/>
                  </a:solidFill>
                </a:rPr>
                <a:t>Patrick Schroeder</a:t>
              </a:r>
            </a:p>
            <a:p>
              <a:endParaRPr lang="en-US" sz="1800" dirty="0">
                <a:solidFill>
                  <a:schemeClr val="bg1"/>
                </a:solidFill>
              </a:endParaRPr>
            </a:p>
            <a:p>
              <a:r>
                <a:rPr lang="en-US" sz="1600" dirty="0">
                  <a:solidFill>
                    <a:schemeClr val="bg1"/>
                  </a:solidFill>
                </a:rPr>
                <a:t>Partners in Reading</a:t>
              </a:r>
            </a:p>
            <a:p>
              <a:endParaRPr lang="en-US" sz="1600" dirty="0">
                <a:solidFill>
                  <a:schemeClr val="bg1"/>
                </a:solidFill>
              </a:endParaRPr>
            </a:p>
            <a:p>
              <a:r>
                <a:rPr lang="en-US" sz="1400" dirty="0">
                  <a:solidFill>
                    <a:schemeClr val="bg1"/>
                  </a:solidFill>
                </a:rPr>
                <a:t>Increased adult and family literacy program capacity by managing grant reporting, and streamlining database management and outreach methods</a:t>
              </a:r>
              <a:endParaRPr lang="en-US" sz="1400" dirty="0">
                <a:solidFill>
                  <a:schemeClr val="accent4"/>
                </a:solidFill>
              </a:endParaRPr>
            </a:p>
          </p:txBody>
        </p:sp>
        <p:pic>
          <p:nvPicPr>
            <p:cNvPr id="12" name="Picture 3" descr="M:\MOISES MORENO\Projects\_SJPL Bound\2016 03 Winter - Volume 2 Issue 3\IMAGES\13 - ESL Family Learning PAR\esl2.jpg">
              <a:extLst>
                <a:ext uri="{FF2B5EF4-FFF2-40B4-BE49-F238E27FC236}">
                  <a16:creationId xmlns:a16="http://schemas.microsoft.com/office/drawing/2014/main" id="{A7977666-E9E6-46C8-A2DA-B6BC59A803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15" t="285" r="6956" b="1336"/>
            <a:stretch/>
          </p:blipFill>
          <p:spPr bwMode="auto">
            <a:xfrm>
              <a:off x="457199" y="1577339"/>
              <a:ext cx="2677591" cy="24894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1FC79314-42E0-4379-9C82-6F30EE079748}"/>
              </a:ext>
            </a:extLst>
          </p:cNvPr>
          <p:cNvGrpSpPr/>
          <p:nvPr/>
        </p:nvGrpSpPr>
        <p:grpSpPr>
          <a:xfrm>
            <a:off x="6101849" y="1252980"/>
            <a:ext cx="2677592" cy="4766387"/>
            <a:chOff x="457199" y="1577339"/>
            <a:chExt cx="2677592" cy="4766387"/>
          </a:xfrm>
        </p:grpSpPr>
        <p:sp>
          <p:nvSpPr>
            <p:cNvPr id="14" name="TextBox 13">
              <a:extLst>
                <a:ext uri="{FF2B5EF4-FFF2-40B4-BE49-F238E27FC236}">
                  <a16:creationId xmlns:a16="http://schemas.microsoft.com/office/drawing/2014/main" id="{9AFE4B33-FF3E-4DB8-B192-6A49318F02C5}"/>
                </a:ext>
              </a:extLst>
            </p:cNvPr>
            <p:cNvSpPr txBox="1"/>
            <p:nvPr/>
          </p:nvSpPr>
          <p:spPr>
            <a:xfrm>
              <a:off x="457199" y="4127735"/>
              <a:ext cx="2677592" cy="2215991"/>
            </a:xfrm>
            <a:prstGeom prst="rect">
              <a:avLst/>
            </a:prstGeom>
            <a:noFill/>
          </p:spPr>
          <p:txBody>
            <a:bodyPr wrap="square" rtlCol="0">
              <a:spAutoFit/>
            </a:bodyPr>
            <a:lstStyle/>
            <a:p>
              <a:pPr lvl="0"/>
              <a:r>
                <a:rPr lang="en-US" sz="1800" b="1" dirty="0">
                  <a:solidFill>
                    <a:srgbClr val="464646"/>
                  </a:solidFill>
                </a:rPr>
                <a:t>Treasure Nguyen</a:t>
              </a:r>
              <a:endParaRPr lang="en-US" sz="5400" b="1" dirty="0">
                <a:solidFill>
                  <a:schemeClr val="accent4"/>
                </a:solidFill>
              </a:endParaRPr>
            </a:p>
            <a:p>
              <a:endParaRPr lang="en-US" sz="1800" dirty="0">
                <a:solidFill>
                  <a:schemeClr val="bg1"/>
                </a:solidFill>
              </a:endParaRPr>
            </a:p>
            <a:p>
              <a:r>
                <a:rPr lang="en-US" sz="1600" dirty="0">
                  <a:solidFill>
                    <a:schemeClr val="bg1"/>
                  </a:solidFill>
                </a:rPr>
                <a:t>Early Education</a:t>
              </a:r>
            </a:p>
            <a:p>
              <a:endParaRPr lang="en-US" sz="1600" dirty="0">
                <a:solidFill>
                  <a:schemeClr val="bg1"/>
                </a:solidFill>
              </a:endParaRPr>
            </a:p>
            <a:p>
              <a:r>
                <a:rPr lang="en-US" sz="1400" dirty="0">
                  <a:solidFill>
                    <a:schemeClr val="bg1"/>
                  </a:solidFill>
                </a:rPr>
                <a:t>Increased story time capacity by developing a new Library Link volunteer role, and a new volunteer recruitment and training strategy</a:t>
              </a:r>
            </a:p>
          </p:txBody>
        </p:sp>
        <p:pic>
          <p:nvPicPr>
            <p:cNvPr id="15" name="Picture 3" descr="M:\MOISES MORENO\Projects\_SJPL Bound\2016 03 Winter - Volume 2 Issue 3\IMAGES\13 - ESL Family Learning PAR\esl2.jpg">
              <a:extLst>
                <a:ext uri="{FF2B5EF4-FFF2-40B4-BE49-F238E27FC236}">
                  <a16:creationId xmlns:a16="http://schemas.microsoft.com/office/drawing/2014/main" id="{AD13478D-10D0-4CCD-8C90-A377F739D3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15" t="285" r="6956" b="1336"/>
            <a:stretch/>
          </p:blipFill>
          <p:spPr bwMode="auto">
            <a:xfrm>
              <a:off x="457199" y="1577339"/>
              <a:ext cx="2677591" cy="2489435"/>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https://app.betterimpactcdn.com/userphotofiles/259/3e494685-902b-4d5a-aebb-2ab0ceb51790.jpg"/>
          <p:cNvPicPr>
            <a:picLocks noChangeAspect="1" noChangeArrowheads="1"/>
          </p:cNvPicPr>
          <p:nvPr/>
        </p:nvPicPr>
        <p:blipFill rotWithShape="1">
          <a:blip r:embed="rId4">
            <a:extLst>
              <a:ext uri="{28A0092B-C50C-407E-A947-70E740481C1C}">
                <a14:useLocalDpi xmlns:a14="http://schemas.microsoft.com/office/drawing/2010/main" val="0"/>
              </a:ext>
            </a:extLst>
          </a:blip>
          <a:srcRect b="28334"/>
          <a:stretch/>
        </p:blipFill>
        <p:spPr bwMode="auto">
          <a:xfrm>
            <a:off x="234759" y="1252980"/>
            <a:ext cx="2677590" cy="24894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app.betterimpactcdn.com/userphotofiles/236/9cc029b4-1dc0-47b0-baea-7e6ec8991cf9.jpg">
            <a:extLst>
              <a:ext uri="{FF2B5EF4-FFF2-40B4-BE49-F238E27FC236}">
                <a16:creationId xmlns:a16="http://schemas.microsoft.com/office/drawing/2014/main" id="{F4842387-FBB5-489A-B29D-479A99E893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8177"/>
          <a:stretch/>
        </p:blipFill>
        <p:spPr bwMode="auto">
          <a:xfrm>
            <a:off x="3174128" y="1252980"/>
            <a:ext cx="2671768" cy="24894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2B2D9FD1-03F9-40B2-AB90-4BF18ED473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9596" r="3373" b="9596"/>
          <a:stretch/>
        </p:blipFill>
        <p:spPr>
          <a:xfrm>
            <a:off x="6101846" y="1252980"/>
            <a:ext cx="2677594" cy="2489435"/>
          </a:xfrm>
          <a:prstGeom prst="rect">
            <a:avLst/>
          </a:prstGeom>
        </p:spPr>
      </p:pic>
    </p:spTree>
    <p:extLst>
      <p:ext uri="{BB962C8B-B14F-4D97-AF65-F5344CB8AC3E}">
        <p14:creationId xmlns:p14="http://schemas.microsoft.com/office/powerpoint/2010/main" val="3054138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1800" dirty="0"/>
          </a:p>
          <a:p>
            <a:r>
              <a:rPr lang="en-US" sz="1800" dirty="0"/>
              <a:t>Recruited </a:t>
            </a:r>
            <a:r>
              <a:rPr lang="en-US" sz="2000" b="1" dirty="0"/>
              <a:t>68 </a:t>
            </a:r>
            <a:r>
              <a:rPr lang="en-US" sz="2000" dirty="0"/>
              <a:t>new community volunteers</a:t>
            </a:r>
            <a:endParaRPr lang="en-US" sz="1800" dirty="0"/>
          </a:p>
          <a:p>
            <a:pPr marL="0" indent="0">
              <a:buNone/>
            </a:pPr>
            <a:endParaRPr lang="en-US" sz="1800" dirty="0"/>
          </a:p>
          <a:p>
            <a:r>
              <a:rPr lang="en-US" sz="1800" dirty="0"/>
              <a:t>Secured </a:t>
            </a:r>
            <a:r>
              <a:rPr lang="en-US" sz="1800" b="1" dirty="0"/>
              <a:t>$76,000 </a:t>
            </a:r>
            <a:r>
              <a:rPr lang="en-US" sz="1800" dirty="0"/>
              <a:t>in cash resources</a:t>
            </a:r>
          </a:p>
          <a:p>
            <a:endParaRPr lang="en-US" sz="1800" dirty="0"/>
          </a:p>
          <a:p>
            <a:r>
              <a:rPr lang="en-US" sz="1800" dirty="0"/>
              <a:t>Secured </a:t>
            </a:r>
            <a:r>
              <a:rPr lang="en-US" sz="1800" b="1" dirty="0"/>
              <a:t>$39,500 </a:t>
            </a:r>
            <a:r>
              <a:rPr lang="en-US" sz="1800" dirty="0"/>
              <a:t>in non-cash resources</a:t>
            </a:r>
          </a:p>
        </p:txBody>
      </p:sp>
      <p:sp>
        <p:nvSpPr>
          <p:cNvPr id="4" name="Title 3"/>
          <p:cNvSpPr>
            <a:spLocks noGrp="1"/>
          </p:cNvSpPr>
          <p:nvPr>
            <p:ph type="title"/>
          </p:nvPr>
        </p:nvSpPr>
        <p:spPr/>
        <p:txBody>
          <a:bodyPr/>
          <a:lstStyle/>
          <a:p>
            <a:r>
              <a:rPr lang="en-US" dirty="0"/>
              <a:t>Accomplishments of the 1</a:t>
            </a:r>
            <a:r>
              <a:rPr lang="en-US" baseline="30000" dirty="0"/>
              <a:t>st</a:t>
            </a:r>
            <a:r>
              <a:rPr lang="en-US" dirty="0"/>
              <a:t> VISTA year</a:t>
            </a:r>
          </a:p>
        </p:txBody>
      </p:sp>
      <p:pic>
        <p:nvPicPr>
          <p:cNvPr id="1026" name="Picture 2" descr="https://live.staticflickr.com/4854/45018637225_afed867362_z.jpg"/>
          <p:cNvPicPr>
            <a:picLocks noChangeAspect="1" noChangeArrowheads="1"/>
          </p:cNvPicPr>
          <p:nvPr/>
        </p:nvPicPr>
        <p:blipFill rotWithShape="1">
          <a:blip r:embed="rId3">
            <a:extLst>
              <a:ext uri="{28A0092B-C50C-407E-A947-70E740481C1C}">
                <a14:useLocalDpi xmlns:a14="http://schemas.microsoft.com/office/drawing/2010/main" val="0"/>
              </a:ext>
            </a:extLst>
          </a:blip>
          <a:srcRect l="18898" t="-312" r="12351" b="312"/>
          <a:stretch/>
        </p:blipFill>
        <p:spPr bwMode="auto">
          <a:xfrm>
            <a:off x="4673600" y="1365250"/>
            <a:ext cx="419100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43330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Continuing to </a:t>
            </a:r>
            <a:br>
              <a:rPr lang="en-US" dirty="0">
                <a:solidFill>
                  <a:schemeClr val="tx1"/>
                </a:solidFill>
              </a:rPr>
            </a:br>
            <a:r>
              <a:rPr lang="en-US" dirty="0">
                <a:solidFill>
                  <a:schemeClr val="tx1"/>
                </a:solidFill>
              </a:rPr>
              <a:t>Grow</a:t>
            </a:r>
          </a:p>
        </p:txBody>
      </p:sp>
    </p:spTree>
    <p:extLst>
      <p:ext uri="{BB962C8B-B14F-4D97-AF65-F5344CB8AC3E}">
        <p14:creationId xmlns:p14="http://schemas.microsoft.com/office/powerpoint/2010/main" val="6347522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Second year VISTA Profiles</a:t>
            </a:r>
          </a:p>
        </p:txBody>
      </p:sp>
      <p:grpSp>
        <p:nvGrpSpPr>
          <p:cNvPr id="13" name="Group 12">
            <a:extLst>
              <a:ext uri="{FF2B5EF4-FFF2-40B4-BE49-F238E27FC236}">
                <a16:creationId xmlns:a16="http://schemas.microsoft.com/office/drawing/2014/main" id="{1FC79314-42E0-4379-9C82-6F30EE079748}"/>
              </a:ext>
            </a:extLst>
          </p:cNvPr>
          <p:cNvGrpSpPr/>
          <p:nvPr/>
        </p:nvGrpSpPr>
        <p:grpSpPr>
          <a:xfrm>
            <a:off x="4994798" y="1684802"/>
            <a:ext cx="3784645" cy="1362009"/>
            <a:chOff x="457199" y="1577339"/>
            <a:chExt cx="1343198" cy="2879483"/>
          </a:xfrm>
        </p:grpSpPr>
        <p:sp>
          <p:nvSpPr>
            <p:cNvPr id="14" name="TextBox 13">
              <a:extLst>
                <a:ext uri="{FF2B5EF4-FFF2-40B4-BE49-F238E27FC236}">
                  <a16:creationId xmlns:a16="http://schemas.microsoft.com/office/drawing/2014/main" id="{9AFE4B33-FF3E-4DB8-B192-6A49318F02C5}"/>
                </a:ext>
              </a:extLst>
            </p:cNvPr>
            <p:cNvSpPr txBox="1"/>
            <p:nvPr/>
          </p:nvSpPr>
          <p:spPr>
            <a:xfrm>
              <a:off x="951290" y="1679399"/>
              <a:ext cx="849107" cy="1301368"/>
            </a:xfrm>
            <a:prstGeom prst="rect">
              <a:avLst/>
            </a:prstGeom>
            <a:noFill/>
          </p:spPr>
          <p:txBody>
            <a:bodyPr wrap="square" rtlCol="0">
              <a:spAutoFit/>
            </a:bodyPr>
            <a:lstStyle/>
            <a:p>
              <a:pPr lvl="0"/>
              <a:r>
                <a:rPr lang="en-US" sz="1800" b="1" dirty="0">
                  <a:solidFill>
                    <a:srgbClr val="464646"/>
                  </a:solidFill>
                </a:rPr>
                <a:t>Lavanya </a:t>
              </a:r>
              <a:r>
                <a:rPr lang="en-US" sz="1800" b="1" dirty="0" err="1">
                  <a:solidFill>
                    <a:srgbClr val="464646"/>
                  </a:solidFill>
                </a:rPr>
                <a:t>Balamurali</a:t>
              </a:r>
              <a:endParaRPr lang="en-US" sz="1800" dirty="0">
                <a:solidFill>
                  <a:schemeClr val="bg1"/>
                </a:solidFill>
              </a:endParaRPr>
            </a:p>
            <a:p>
              <a:r>
                <a:rPr lang="en-US" sz="1600" dirty="0">
                  <a:solidFill>
                    <a:schemeClr val="bg1"/>
                  </a:solidFill>
                </a:rPr>
                <a:t>Expanded Learning</a:t>
              </a:r>
            </a:p>
          </p:txBody>
        </p:sp>
        <p:pic>
          <p:nvPicPr>
            <p:cNvPr id="15" name="Picture 3" descr="M:\MOISES MORENO\Projects\_SJPL Bound\2016 03 Winter - Volume 2 Issue 3\IMAGES\13 - ESL Family Learning PAR\esl2.jpg">
              <a:extLst>
                <a:ext uri="{FF2B5EF4-FFF2-40B4-BE49-F238E27FC236}">
                  <a16:creationId xmlns:a16="http://schemas.microsoft.com/office/drawing/2014/main" id="{AD13478D-10D0-4CCD-8C90-A377F739D3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15" t="285" r="6956" b="1336"/>
            <a:stretch/>
          </p:blipFill>
          <p:spPr bwMode="auto">
            <a:xfrm>
              <a:off x="457199" y="1577339"/>
              <a:ext cx="500006" cy="28794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6BC4EC86-CBD4-4F2D-9A8E-A8A691E46421}"/>
              </a:ext>
            </a:extLst>
          </p:cNvPr>
          <p:cNvGrpSpPr/>
          <p:nvPr/>
        </p:nvGrpSpPr>
        <p:grpSpPr>
          <a:xfrm>
            <a:off x="811670" y="1684196"/>
            <a:ext cx="3659722" cy="1362009"/>
            <a:chOff x="457199" y="1577339"/>
            <a:chExt cx="1298862" cy="2879483"/>
          </a:xfrm>
        </p:grpSpPr>
        <p:sp>
          <p:nvSpPr>
            <p:cNvPr id="36" name="TextBox 35">
              <a:extLst>
                <a:ext uri="{FF2B5EF4-FFF2-40B4-BE49-F238E27FC236}">
                  <a16:creationId xmlns:a16="http://schemas.microsoft.com/office/drawing/2014/main" id="{7FA63E1D-5F42-4036-BAB3-92A7C2AE8B54}"/>
                </a:ext>
              </a:extLst>
            </p:cNvPr>
            <p:cNvSpPr txBox="1"/>
            <p:nvPr/>
          </p:nvSpPr>
          <p:spPr>
            <a:xfrm>
              <a:off x="951290" y="1878564"/>
              <a:ext cx="804771" cy="1301368"/>
            </a:xfrm>
            <a:prstGeom prst="rect">
              <a:avLst/>
            </a:prstGeom>
            <a:noFill/>
          </p:spPr>
          <p:txBody>
            <a:bodyPr wrap="square" rtlCol="0">
              <a:spAutoFit/>
            </a:bodyPr>
            <a:lstStyle/>
            <a:p>
              <a:pPr lvl="0"/>
              <a:r>
                <a:rPr lang="en-US" sz="1800" b="1" dirty="0" err="1">
                  <a:solidFill>
                    <a:srgbClr val="464646"/>
                  </a:solidFill>
                </a:rPr>
                <a:t>Yui</a:t>
              </a:r>
              <a:r>
                <a:rPr lang="en-US" sz="1800" b="1" dirty="0">
                  <a:solidFill>
                    <a:srgbClr val="464646"/>
                  </a:solidFill>
                </a:rPr>
                <a:t> Jenkins</a:t>
              </a:r>
              <a:endParaRPr lang="en-US" sz="1800" dirty="0">
                <a:solidFill>
                  <a:schemeClr val="bg1"/>
                </a:solidFill>
              </a:endParaRPr>
            </a:p>
            <a:p>
              <a:r>
                <a:rPr lang="en-US" sz="1600" dirty="0">
                  <a:solidFill>
                    <a:schemeClr val="bg1"/>
                  </a:solidFill>
                </a:rPr>
                <a:t>Partners in Reading</a:t>
              </a:r>
            </a:p>
          </p:txBody>
        </p:sp>
        <p:pic>
          <p:nvPicPr>
            <p:cNvPr id="37" name="Picture 3" descr="M:\MOISES MORENO\Projects\_SJPL Bound\2016 03 Winter - Volume 2 Issue 3\IMAGES\13 - ESL Family Learning PAR\esl2.jpg">
              <a:extLst>
                <a:ext uri="{FF2B5EF4-FFF2-40B4-BE49-F238E27FC236}">
                  <a16:creationId xmlns:a16="http://schemas.microsoft.com/office/drawing/2014/main" id="{FDEE074D-CE4E-40E4-8BE7-A0F140E3EE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15" t="285" r="6956" b="1336"/>
            <a:stretch/>
          </p:blipFill>
          <p:spPr bwMode="auto">
            <a:xfrm>
              <a:off x="457199" y="1577339"/>
              <a:ext cx="500006" cy="28794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D2E7C89E-F681-4A48-BD4C-9D63A03C50F0}"/>
              </a:ext>
            </a:extLst>
          </p:cNvPr>
          <p:cNvGrpSpPr/>
          <p:nvPr/>
        </p:nvGrpSpPr>
        <p:grpSpPr>
          <a:xfrm>
            <a:off x="789127" y="3609769"/>
            <a:ext cx="3659722" cy="1362009"/>
            <a:chOff x="457199" y="1577339"/>
            <a:chExt cx="1298862" cy="2879483"/>
          </a:xfrm>
        </p:grpSpPr>
        <p:sp>
          <p:nvSpPr>
            <p:cNvPr id="39" name="TextBox 38">
              <a:extLst>
                <a:ext uri="{FF2B5EF4-FFF2-40B4-BE49-F238E27FC236}">
                  <a16:creationId xmlns:a16="http://schemas.microsoft.com/office/drawing/2014/main" id="{FCA114B7-1D23-4B4D-82A9-DBE9FE4C966B}"/>
                </a:ext>
              </a:extLst>
            </p:cNvPr>
            <p:cNvSpPr txBox="1"/>
            <p:nvPr/>
          </p:nvSpPr>
          <p:spPr>
            <a:xfrm>
              <a:off x="951290" y="1589151"/>
              <a:ext cx="804771" cy="2342463"/>
            </a:xfrm>
            <a:prstGeom prst="rect">
              <a:avLst/>
            </a:prstGeom>
            <a:noFill/>
          </p:spPr>
          <p:txBody>
            <a:bodyPr wrap="square" rtlCol="0">
              <a:spAutoFit/>
            </a:bodyPr>
            <a:lstStyle/>
            <a:p>
              <a:pPr lvl="0"/>
              <a:r>
                <a:rPr lang="en-US" sz="1800" b="1" dirty="0">
                  <a:solidFill>
                    <a:srgbClr val="464646"/>
                  </a:solidFill>
                </a:rPr>
                <a:t>Laura Dion</a:t>
              </a:r>
              <a:endParaRPr lang="en-US" sz="1800" dirty="0">
                <a:solidFill>
                  <a:schemeClr val="bg1"/>
                </a:solidFill>
              </a:endParaRPr>
            </a:p>
            <a:p>
              <a:r>
                <a:rPr lang="en-US" sz="1600" dirty="0">
                  <a:solidFill>
                    <a:schemeClr val="bg1"/>
                  </a:solidFill>
                </a:rPr>
                <a:t>Hillview Branch</a:t>
              </a:r>
            </a:p>
            <a:p>
              <a:r>
                <a:rPr lang="en-US" sz="1600" dirty="0">
                  <a:solidFill>
                    <a:schemeClr val="bg1"/>
                  </a:solidFill>
                </a:rPr>
                <a:t>Supporting Bridge Branch Libraries</a:t>
              </a:r>
            </a:p>
          </p:txBody>
        </p:sp>
        <p:pic>
          <p:nvPicPr>
            <p:cNvPr id="40" name="Picture 3" descr="M:\MOISES MORENO\Projects\_SJPL Bound\2016 03 Winter - Volume 2 Issue 3\IMAGES\13 - ESL Family Learning PAR\esl2.jpg">
              <a:extLst>
                <a:ext uri="{FF2B5EF4-FFF2-40B4-BE49-F238E27FC236}">
                  <a16:creationId xmlns:a16="http://schemas.microsoft.com/office/drawing/2014/main" id="{6299E9FC-1AFD-47F7-996A-4698940864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15" t="285" r="6956" b="1336"/>
            <a:stretch/>
          </p:blipFill>
          <p:spPr bwMode="auto">
            <a:xfrm>
              <a:off x="457199" y="1577339"/>
              <a:ext cx="500006" cy="28794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F9E9E452-5882-46BF-B527-D6EF22260D43}"/>
              </a:ext>
            </a:extLst>
          </p:cNvPr>
          <p:cNvGrpSpPr/>
          <p:nvPr/>
        </p:nvGrpSpPr>
        <p:grpSpPr>
          <a:xfrm>
            <a:off x="4994796" y="3609769"/>
            <a:ext cx="3784645" cy="1362009"/>
            <a:chOff x="457199" y="1577339"/>
            <a:chExt cx="1343198" cy="2879482"/>
          </a:xfrm>
        </p:grpSpPr>
        <p:sp>
          <p:nvSpPr>
            <p:cNvPr id="42" name="TextBox 41">
              <a:extLst>
                <a:ext uri="{FF2B5EF4-FFF2-40B4-BE49-F238E27FC236}">
                  <a16:creationId xmlns:a16="http://schemas.microsoft.com/office/drawing/2014/main" id="{05BBA53C-C60F-4CDB-8A81-1215A362766B}"/>
                </a:ext>
              </a:extLst>
            </p:cNvPr>
            <p:cNvSpPr txBox="1"/>
            <p:nvPr/>
          </p:nvSpPr>
          <p:spPr>
            <a:xfrm>
              <a:off x="951290" y="1577339"/>
              <a:ext cx="849107" cy="1821914"/>
            </a:xfrm>
            <a:prstGeom prst="rect">
              <a:avLst/>
            </a:prstGeom>
            <a:noFill/>
          </p:spPr>
          <p:txBody>
            <a:bodyPr wrap="square" rtlCol="0">
              <a:spAutoFit/>
            </a:bodyPr>
            <a:lstStyle/>
            <a:p>
              <a:pPr lvl="0"/>
              <a:r>
                <a:rPr lang="en-US" sz="1800" b="1" dirty="0">
                  <a:solidFill>
                    <a:srgbClr val="464646"/>
                  </a:solidFill>
                </a:rPr>
                <a:t>Treasure Nguyen</a:t>
              </a:r>
              <a:endParaRPr lang="en-US" sz="1800" dirty="0">
                <a:solidFill>
                  <a:schemeClr val="bg1"/>
                </a:solidFill>
              </a:endParaRPr>
            </a:p>
            <a:p>
              <a:r>
                <a:rPr lang="en-US" sz="1600" dirty="0">
                  <a:solidFill>
                    <a:schemeClr val="bg1"/>
                  </a:solidFill>
                </a:rPr>
                <a:t>Continuing for a second year in Early Education</a:t>
              </a:r>
            </a:p>
          </p:txBody>
        </p:sp>
        <p:pic>
          <p:nvPicPr>
            <p:cNvPr id="43" name="Picture 3" descr="M:\MOISES MORENO\Projects\_SJPL Bound\2016 03 Winter - Volume 2 Issue 3\IMAGES\13 - ESL Family Learning PAR\esl2.jpg">
              <a:extLst>
                <a:ext uri="{FF2B5EF4-FFF2-40B4-BE49-F238E27FC236}">
                  <a16:creationId xmlns:a16="http://schemas.microsoft.com/office/drawing/2014/main" id="{26F53C20-61C4-4973-805D-C9AB253156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15" t="285" r="6956" b="1336"/>
            <a:stretch/>
          </p:blipFill>
          <p:spPr bwMode="auto">
            <a:xfrm>
              <a:off x="457199" y="1577339"/>
              <a:ext cx="500006" cy="2879482"/>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2B2D9FD1-03F9-40B2-AB90-4BF18ED473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596" r="3373" b="7700"/>
          <a:stretch/>
        </p:blipFill>
        <p:spPr>
          <a:xfrm>
            <a:off x="4994798" y="3606353"/>
            <a:ext cx="1431379" cy="1384324"/>
          </a:xfrm>
          <a:prstGeom prst="rect">
            <a:avLst/>
          </a:prstGeom>
        </p:spPr>
      </p:pic>
      <p:pic>
        <p:nvPicPr>
          <p:cNvPr id="2050" name="Picture 2" descr="https://app.betterimpactcdn.com/userphotofiles/858/03dd90d4-f13d-445e-8051-9deea9acfbef.jpg">
            <a:extLst>
              <a:ext uri="{FF2B5EF4-FFF2-40B4-BE49-F238E27FC236}">
                <a16:creationId xmlns:a16="http://schemas.microsoft.com/office/drawing/2014/main" id="{CFC41926-D397-456E-B64F-D5B7640211D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652" t="16220" r="9630" b="23820"/>
          <a:stretch/>
        </p:blipFill>
        <p:spPr bwMode="auto">
          <a:xfrm>
            <a:off x="811670" y="1684195"/>
            <a:ext cx="1408836" cy="13620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pp.betterimpactcdn.com/userphotofiles/861/54a66e14-8091-4e7f-a6b0-216a5dc15d18.jpg">
            <a:extLst>
              <a:ext uri="{FF2B5EF4-FFF2-40B4-BE49-F238E27FC236}">
                <a16:creationId xmlns:a16="http://schemas.microsoft.com/office/drawing/2014/main" id="{A1E2EB7E-2544-458E-BC58-B87004F86D6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852" t="21362" r="17701" b="26108"/>
          <a:stretch/>
        </p:blipFill>
        <p:spPr bwMode="auto">
          <a:xfrm>
            <a:off x="789127" y="3609768"/>
            <a:ext cx="1408835" cy="13620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app.betterimpactcdn.com/userphotofiles/611/36a5ed1c-3ab7-408f-a53e-f5c5c5720bcb.jpg">
            <a:extLst>
              <a:ext uri="{FF2B5EF4-FFF2-40B4-BE49-F238E27FC236}">
                <a16:creationId xmlns:a16="http://schemas.microsoft.com/office/drawing/2014/main" id="{679C1842-F27B-4823-A874-6FA05C6F5AF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70" t="12361" r="205" b="15105"/>
          <a:stretch/>
        </p:blipFill>
        <p:spPr bwMode="auto">
          <a:xfrm>
            <a:off x="5006069" y="1662487"/>
            <a:ext cx="1408836" cy="138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95968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Program Improvement</a:t>
            </a:r>
          </a:p>
        </p:txBody>
      </p:sp>
      <p:grpSp>
        <p:nvGrpSpPr>
          <p:cNvPr id="3" name="Group 2"/>
          <p:cNvGrpSpPr/>
          <p:nvPr/>
        </p:nvGrpSpPr>
        <p:grpSpPr>
          <a:xfrm>
            <a:off x="468065" y="1339634"/>
            <a:ext cx="3912016" cy="4359601"/>
            <a:chOff x="468065" y="1339634"/>
            <a:chExt cx="3912016" cy="4359601"/>
          </a:xfrm>
        </p:grpSpPr>
        <p:sp>
          <p:nvSpPr>
            <p:cNvPr id="14" name="Text Placeholder 4"/>
            <p:cNvSpPr txBox="1">
              <a:spLocks/>
            </p:cNvSpPr>
            <p:nvPr/>
          </p:nvSpPr>
          <p:spPr bwMode="auto">
            <a:xfrm>
              <a:off x="468065" y="4556235"/>
              <a:ext cx="3912016"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ts val="0"/>
                </a:spcBef>
                <a:spcAft>
                  <a:spcPts val="300"/>
                </a:spcAft>
                <a:buChar char="•"/>
                <a:defRPr sz="1800">
                  <a:solidFill>
                    <a:schemeClr val="bg1"/>
                  </a:solidFill>
                  <a:latin typeface="+mn-lt"/>
                  <a:ea typeface="+mn-ea"/>
                  <a:cs typeface="+mn-cs"/>
                </a:defRPr>
              </a:lvl1pPr>
              <a:lvl2pPr marL="457200" indent="-171450" algn="l" rtl="0" fontAlgn="base">
                <a:spcBef>
                  <a:spcPts val="0"/>
                </a:spcBef>
                <a:spcAft>
                  <a:spcPts val="300"/>
                </a:spcAft>
                <a:buChar char="–"/>
                <a:defRPr sz="1600">
                  <a:solidFill>
                    <a:schemeClr val="bg1"/>
                  </a:solidFill>
                  <a:latin typeface="+mn-lt"/>
                </a:defRPr>
              </a:lvl2pPr>
              <a:lvl3pPr marL="628650" indent="-171450" algn="l" rtl="0" fontAlgn="base">
                <a:spcBef>
                  <a:spcPts val="0"/>
                </a:spcBef>
                <a:spcAft>
                  <a:spcPts val="300"/>
                </a:spcAft>
                <a:buChar char="•"/>
                <a:defRPr sz="1400">
                  <a:solidFill>
                    <a:schemeClr val="bg1"/>
                  </a:solidFill>
                  <a:latin typeface="+mn-lt"/>
                </a:defRPr>
              </a:lvl3pPr>
              <a:lvl4pPr marL="857250" indent="-171450" algn="l" rtl="0" fontAlgn="base">
                <a:spcBef>
                  <a:spcPts val="0"/>
                </a:spcBef>
                <a:spcAft>
                  <a:spcPts val="300"/>
                </a:spcAft>
                <a:buChar char="–"/>
                <a:defRPr sz="1200">
                  <a:solidFill>
                    <a:schemeClr val="bg1"/>
                  </a:solidFill>
                  <a:latin typeface="+mn-lt"/>
                </a:defRPr>
              </a:lvl4pPr>
              <a:lvl5pPr marL="1143000" indent="-171450" algn="l" rtl="0" fontAlgn="base">
                <a:spcBef>
                  <a:spcPts val="0"/>
                </a:spcBef>
                <a:spcAft>
                  <a:spcPts val="300"/>
                </a:spcAft>
                <a:buChar char="»"/>
                <a:defRPr sz="1200">
                  <a:solidFill>
                    <a:schemeClr val="bg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sz="2000" b="1" dirty="0">
                  <a:solidFill>
                    <a:schemeClr val="accent2"/>
                  </a:solidFill>
                </a:rPr>
                <a:t>Homework Clubs</a:t>
              </a:r>
              <a:endParaRPr lang="en-US" sz="2000" kern="0" dirty="0">
                <a:solidFill>
                  <a:schemeClr val="accent2"/>
                </a:solidFill>
              </a:endParaRPr>
            </a:p>
            <a:p>
              <a:pPr marL="0" indent="0">
                <a:buNone/>
              </a:pPr>
              <a:r>
                <a:rPr lang="en-US" sz="2000" kern="0" dirty="0"/>
                <a:t>Integration into Afterschool at the Library Programs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54" y="1339634"/>
              <a:ext cx="3904638" cy="3084713"/>
            </a:xfrm>
            <a:prstGeom prst="rect">
              <a:avLst/>
            </a:prstGeom>
            <a:ln w="63500">
              <a:noFill/>
              <a:miter lim="800000"/>
            </a:ln>
          </p:spPr>
        </p:pic>
      </p:grpSp>
      <p:grpSp>
        <p:nvGrpSpPr>
          <p:cNvPr id="4" name="Group 3"/>
          <p:cNvGrpSpPr/>
          <p:nvPr/>
        </p:nvGrpSpPr>
        <p:grpSpPr>
          <a:xfrm>
            <a:off x="4703839" y="1339634"/>
            <a:ext cx="3912017" cy="4359600"/>
            <a:chOff x="4703839" y="1339634"/>
            <a:chExt cx="3912017" cy="4359600"/>
          </a:xfrm>
        </p:grpSpPr>
        <p:sp>
          <p:nvSpPr>
            <p:cNvPr id="5" name="Text Placeholder 4"/>
            <p:cNvSpPr txBox="1">
              <a:spLocks/>
            </p:cNvSpPr>
            <p:nvPr/>
          </p:nvSpPr>
          <p:spPr bwMode="auto">
            <a:xfrm>
              <a:off x="4703839" y="4556234"/>
              <a:ext cx="3912017"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ts val="0"/>
                </a:spcBef>
                <a:spcAft>
                  <a:spcPts val="300"/>
                </a:spcAft>
                <a:buChar char="•"/>
                <a:defRPr sz="1800">
                  <a:solidFill>
                    <a:schemeClr val="bg1"/>
                  </a:solidFill>
                  <a:latin typeface="+mn-lt"/>
                  <a:ea typeface="+mn-ea"/>
                  <a:cs typeface="+mn-cs"/>
                </a:defRPr>
              </a:lvl1pPr>
              <a:lvl2pPr marL="457200" indent="-171450" algn="l" rtl="0" fontAlgn="base">
                <a:spcBef>
                  <a:spcPts val="0"/>
                </a:spcBef>
                <a:spcAft>
                  <a:spcPts val="300"/>
                </a:spcAft>
                <a:buChar char="–"/>
                <a:defRPr sz="1600">
                  <a:solidFill>
                    <a:schemeClr val="bg1"/>
                  </a:solidFill>
                  <a:latin typeface="+mn-lt"/>
                </a:defRPr>
              </a:lvl2pPr>
              <a:lvl3pPr marL="628650" indent="-171450" algn="l" rtl="0" fontAlgn="base">
                <a:spcBef>
                  <a:spcPts val="0"/>
                </a:spcBef>
                <a:spcAft>
                  <a:spcPts val="300"/>
                </a:spcAft>
                <a:buChar char="•"/>
                <a:defRPr sz="1400">
                  <a:solidFill>
                    <a:schemeClr val="bg1"/>
                  </a:solidFill>
                  <a:latin typeface="+mn-lt"/>
                </a:defRPr>
              </a:lvl3pPr>
              <a:lvl4pPr marL="857250" indent="-171450" algn="l" rtl="0" fontAlgn="base">
                <a:spcBef>
                  <a:spcPts val="0"/>
                </a:spcBef>
                <a:spcAft>
                  <a:spcPts val="300"/>
                </a:spcAft>
                <a:buChar char="–"/>
                <a:defRPr sz="1200">
                  <a:solidFill>
                    <a:schemeClr val="bg1"/>
                  </a:solidFill>
                  <a:latin typeface="+mn-lt"/>
                </a:defRPr>
              </a:lvl4pPr>
              <a:lvl5pPr marL="1143000" indent="-171450" algn="l" rtl="0" fontAlgn="base">
                <a:spcBef>
                  <a:spcPts val="0"/>
                </a:spcBef>
                <a:spcAft>
                  <a:spcPts val="300"/>
                </a:spcAft>
                <a:buChar char="»"/>
                <a:defRPr sz="1200">
                  <a:solidFill>
                    <a:schemeClr val="bg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sz="2000" b="1" kern="0" dirty="0">
                  <a:solidFill>
                    <a:schemeClr val="accent2"/>
                  </a:solidFill>
                </a:rPr>
                <a:t>One Time Service Groups</a:t>
              </a:r>
              <a:endParaRPr lang="en-US" sz="2000" kern="0" dirty="0">
                <a:solidFill>
                  <a:schemeClr val="accent2"/>
                </a:solidFill>
              </a:endParaRPr>
            </a:p>
            <a:p>
              <a:pPr marL="0" indent="0">
                <a:buNone/>
              </a:pPr>
              <a:r>
                <a:rPr lang="en-US" sz="2000" kern="0" dirty="0"/>
                <a:t>Increase organizational capacity for large service groups</a:t>
              </a:r>
              <a:endParaRPr lang="en-US" sz="2000" dirty="0"/>
            </a:p>
          </p:txBody>
        </p:sp>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05993" y="1339634"/>
              <a:ext cx="3907710" cy="3084713"/>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s://live.staticflickr.com/771/32543378385_ff376b7fca_z.jpg">
            <a:extLst>
              <a:ext uri="{FF2B5EF4-FFF2-40B4-BE49-F238E27FC236}">
                <a16:creationId xmlns:a16="http://schemas.microsoft.com/office/drawing/2014/main" id="{72219929-7F6F-42D0-B126-0CFF6DCB9F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47" t="-2959" r="7750" b="6938"/>
          <a:stretch/>
        </p:blipFill>
        <p:spPr bwMode="auto">
          <a:xfrm>
            <a:off x="4703839" y="1241535"/>
            <a:ext cx="3912017" cy="318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4336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Volunteers thrive</a:t>
            </a:r>
            <a:br>
              <a:rPr lang="en-US" dirty="0">
                <a:solidFill>
                  <a:schemeClr val="tx1"/>
                </a:solidFill>
              </a:rPr>
            </a:br>
            <a:r>
              <a:rPr lang="en-US" dirty="0">
                <a:solidFill>
                  <a:schemeClr val="tx1"/>
                </a:solidFill>
              </a:rPr>
              <a:t>at </a:t>
            </a:r>
            <a:r>
              <a:rPr lang="en-US" dirty="0" err="1">
                <a:solidFill>
                  <a:schemeClr val="tx1"/>
                </a:solidFill>
              </a:rPr>
              <a:t>sjpl</a:t>
            </a:r>
            <a:endParaRPr lang="en-US" dirty="0">
              <a:solidFill>
                <a:schemeClr val="tx1"/>
              </a:solidFill>
            </a:endParaRPr>
          </a:p>
        </p:txBody>
      </p:sp>
    </p:spTree>
    <p:extLst>
      <p:ext uri="{BB962C8B-B14F-4D97-AF65-F5344CB8AC3E}">
        <p14:creationId xmlns:p14="http://schemas.microsoft.com/office/powerpoint/2010/main" val="59209457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7987" y="662150"/>
            <a:ext cx="8849031" cy="1904069"/>
          </a:xfrm>
          <a:prstGeom prst="rect">
            <a:avLst/>
          </a:prstGeom>
        </p:spPr>
        <p:txBody>
          <a:bodyPr anchor="b"/>
          <a:lstStyle>
            <a:lvl1pPr algn="l" rtl="0" fontAlgn="base">
              <a:lnSpc>
                <a:spcPct val="95000"/>
              </a:lnSpc>
              <a:spcBef>
                <a:spcPct val="0"/>
              </a:spcBef>
              <a:spcAft>
                <a:spcPct val="0"/>
              </a:spcAft>
              <a:defRPr sz="1400" b="1" kern="100" cap="all" spc="300" baseline="0">
                <a:solidFill>
                  <a:schemeClr val="accent1"/>
                </a:solidFill>
                <a:latin typeface="+mj-lt"/>
                <a:ea typeface="+mj-ea"/>
                <a:cs typeface="+mj-cs"/>
              </a:defRPr>
            </a:lvl1pPr>
            <a:lvl2pPr algn="l" rtl="0" fontAlgn="base">
              <a:spcBef>
                <a:spcPct val="0"/>
              </a:spcBef>
              <a:spcAft>
                <a:spcPct val="0"/>
              </a:spcAft>
              <a:defRPr sz="2200">
                <a:solidFill>
                  <a:schemeClr val="accent2"/>
                </a:solidFill>
                <a:latin typeface="Century Gothic" pitchFamily="34" charset="0"/>
              </a:defRPr>
            </a:lvl2pPr>
            <a:lvl3pPr algn="l" rtl="0" fontAlgn="base">
              <a:spcBef>
                <a:spcPct val="0"/>
              </a:spcBef>
              <a:spcAft>
                <a:spcPct val="0"/>
              </a:spcAft>
              <a:defRPr sz="2200">
                <a:solidFill>
                  <a:schemeClr val="accent2"/>
                </a:solidFill>
                <a:latin typeface="Century Gothic" pitchFamily="34" charset="0"/>
              </a:defRPr>
            </a:lvl3pPr>
            <a:lvl4pPr algn="l" rtl="0" fontAlgn="base">
              <a:spcBef>
                <a:spcPct val="0"/>
              </a:spcBef>
              <a:spcAft>
                <a:spcPct val="0"/>
              </a:spcAft>
              <a:defRPr sz="2200">
                <a:solidFill>
                  <a:schemeClr val="accent2"/>
                </a:solidFill>
                <a:latin typeface="Century Gothic" pitchFamily="34" charset="0"/>
              </a:defRPr>
            </a:lvl4pPr>
            <a:lvl5pPr algn="l" rtl="0" fontAlgn="base">
              <a:spcBef>
                <a:spcPct val="0"/>
              </a:spcBef>
              <a:spcAft>
                <a:spcPct val="0"/>
              </a:spcAft>
              <a:defRPr sz="2200">
                <a:solidFill>
                  <a:schemeClr val="accent2"/>
                </a:solidFill>
                <a:latin typeface="Century Gothic" pitchFamily="34" charset="0"/>
              </a:defRPr>
            </a:lvl5pPr>
            <a:lvl6pPr marL="457200" algn="l" rtl="0" fontAlgn="base">
              <a:spcBef>
                <a:spcPct val="0"/>
              </a:spcBef>
              <a:spcAft>
                <a:spcPct val="0"/>
              </a:spcAft>
              <a:defRPr sz="2200">
                <a:solidFill>
                  <a:schemeClr val="accent2"/>
                </a:solidFill>
                <a:latin typeface="Century Gothic" pitchFamily="34" charset="0"/>
              </a:defRPr>
            </a:lvl6pPr>
            <a:lvl7pPr marL="914400" algn="l" rtl="0" fontAlgn="base">
              <a:spcBef>
                <a:spcPct val="0"/>
              </a:spcBef>
              <a:spcAft>
                <a:spcPct val="0"/>
              </a:spcAft>
              <a:defRPr sz="2200">
                <a:solidFill>
                  <a:schemeClr val="accent2"/>
                </a:solidFill>
                <a:latin typeface="Century Gothic" pitchFamily="34" charset="0"/>
              </a:defRPr>
            </a:lvl7pPr>
            <a:lvl8pPr marL="1371600" algn="l" rtl="0" fontAlgn="base">
              <a:spcBef>
                <a:spcPct val="0"/>
              </a:spcBef>
              <a:spcAft>
                <a:spcPct val="0"/>
              </a:spcAft>
              <a:defRPr sz="2200">
                <a:solidFill>
                  <a:schemeClr val="accent2"/>
                </a:solidFill>
                <a:latin typeface="Century Gothic" pitchFamily="34" charset="0"/>
              </a:defRPr>
            </a:lvl8pPr>
            <a:lvl9pPr marL="1828800" algn="l" rtl="0" fontAlgn="base">
              <a:spcBef>
                <a:spcPct val="0"/>
              </a:spcBef>
              <a:spcAft>
                <a:spcPct val="0"/>
              </a:spcAft>
              <a:defRPr sz="2200">
                <a:solidFill>
                  <a:schemeClr val="accent2"/>
                </a:solidFill>
                <a:latin typeface="Century Gothic" pitchFamily="34" charset="0"/>
              </a:defRPr>
            </a:lvl9pPr>
          </a:lstStyle>
          <a:p>
            <a:pPr algn="ctr"/>
            <a:r>
              <a:rPr lang="en-US" sz="2800" b="0" cap="none" spc="0" dirty="0">
                <a:solidFill>
                  <a:schemeClr val="tx1"/>
                </a:solidFill>
              </a:rPr>
              <a:t>“Start volunteering as soon as possible. The impact that a volunteer in the library (or any volunteer in general) is huge! And it is a great way to help out the community and get your service hours.”</a:t>
            </a:r>
          </a:p>
        </p:txBody>
      </p:sp>
      <p:grpSp>
        <p:nvGrpSpPr>
          <p:cNvPr id="12" name="Group 11"/>
          <p:cNvGrpSpPr/>
          <p:nvPr/>
        </p:nvGrpSpPr>
        <p:grpSpPr>
          <a:xfrm>
            <a:off x="912671" y="2998498"/>
            <a:ext cx="7398047" cy="1404797"/>
            <a:chOff x="979037" y="3982065"/>
            <a:chExt cx="7398047" cy="1404797"/>
          </a:xfrm>
        </p:grpSpPr>
        <p:sp>
          <p:nvSpPr>
            <p:cNvPr id="13" name="Title 1"/>
            <p:cNvSpPr txBox="1">
              <a:spLocks/>
            </p:cNvSpPr>
            <p:nvPr/>
          </p:nvSpPr>
          <p:spPr>
            <a:xfrm>
              <a:off x="979037" y="3982065"/>
              <a:ext cx="3283245" cy="1404797"/>
            </a:xfrm>
            <a:prstGeom prst="rect">
              <a:avLst/>
            </a:prstGeom>
          </p:spPr>
          <p:txBody>
            <a:bodyPr anchor="ctr"/>
            <a:lstStyle>
              <a:lvl1pPr algn="l" rtl="0" fontAlgn="base">
                <a:lnSpc>
                  <a:spcPct val="95000"/>
                </a:lnSpc>
                <a:spcBef>
                  <a:spcPct val="0"/>
                </a:spcBef>
                <a:spcAft>
                  <a:spcPct val="0"/>
                </a:spcAft>
                <a:defRPr sz="1400" b="1" kern="100" cap="all" spc="300" baseline="0">
                  <a:solidFill>
                    <a:schemeClr val="accent1"/>
                  </a:solidFill>
                  <a:latin typeface="+mj-lt"/>
                  <a:ea typeface="+mj-ea"/>
                  <a:cs typeface="+mj-cs"/>
                </a:defRPr>
              </a:lvl1pPr>
              <a:lvl2pPr algn="l" rtl="0" fontAlgn="base">
                <a:spcBef>
                  <a:spcPct val="0"/>
                </a:spcBef>
                <a:spcAft>
                  <a:spcPct val="0"/>
                </a:spcAft>
                <a:defRPr sz="2200">
                  <a:solidFill>
                    <a:schemeClr val="accent2"/>
                  </a:solidFill>
                  <a:latin typeface="Century Gothic" pitchFamily="34" charset="0"/>
                </a:defRPr>
              </a:lvl2pPr>
              <a:lvl3pPr algn="l" rtl="0" fontAlgn="base">
                <a:spcBef>
                  <a:spcPct val="0"/>
                </a:spcBef>
                <a:spcAft>
                  <a:spcPct val="0"/>
                </a:spcAft>
                <a:defRPr sz="2200">
                  <a:solidFill>
                    <a:schemeClr val="accent2"/>
                  </a:solidFill>
                  <a:latin typeface="Century Gothic" pitchFamily="34" charset="0"/>
                </a:defRPr>
              </a:lvl3pPr>
              <a:lvl4pPr algn="l" rtl="0" fontAlgn="base">
                <a:spcBef>
                  <a:spcPct val="0"/>
                </a:spcBef>
                <a:spcAft>
                  <a:spcPct val="0"/>
                </a:spcAft>
                <a:defRPr sz="2200">
                  <a:solidFill>
                    <a:schemeClr val="accent2"/>
                  </a:solidFill>
                  <a:latin typeface="Century Gothic" pitchFamily="34" charset="0"/>
                </a:defRPr>
              </a:lvl4pPr>
              <a:lvl5pPr algn="l" rtl="0" fontAlgn="base">
                <a:spcBef>
                  <a:spcPct val="0"/>
                </a:spcBef>
                <a:spcAft>
                  <a:spcPct val="0"/>
                </a:spcAft>
                <a:defRPr sz="2200">
                  <a:solidFill>
                    <a:schemeClr val="accent2"/>
                  </a:solidFill>
                  <a:latin typeface="Century Gothic" pitchFamily="34" charset="0"/>
                </a:defRPr>
              </a:lvl5pPr>
              <a:lvl6pPr marL="457200" algn="l" rtl="0" fontAlgn="base">
                <a:spcBef>
                  <a:spcPct val="0"/>
                </a:spcBef>
                <a:spcAft>
                  <a:spcPct val="0"/>
                </a:spcAft>
                <a:defRPr sz="2200">
                  <a:solidFill>
                    <a:schemeClr val="accent2"/>
                  </a:solidFill>
                  <a:latin typeface="Century Gothic" pitchFamily="34" charset="0"/>
                </a:defRPr>
              </a:lvl6pPr>
              <a:lvl7pPr marL="914400" algn="l" rtl="0" fontAlgn="base">
                <a:spcBef>
                  <a:spcPct val="0"/>
                </a:spcBef>
                <a:spcAft>
                  <a:spcPct val="0"/>
                </a:spcAft>
                <a:defRPr sz="2200">
                  <a:solidFill>
                    <a:schemeClr val="accent2"/>
                  </a:solidFill>
                  <a:latin typeface="Century Gothic" pitchFamily="34" charset="0"/>
                </a:defRPr>
              </a:lvl7pPr>
              <a:lvl8pPr marL="1371600" algn="l" rtl="0" fontAlgn="base">
                <a:spcBef>
                  <a:spcPct val="0"/>
                </a:spcBef>
                <a:spcAft>
                  <a:spcPct val="0"/>
                </a:spcAft>
                <a:defRPr sz="2200">
                  <a:solidFill>
                    <a:schemeClr val="accent2"/>
                  </a:solidFill>
                  <a:latin typeface="Century Gothic" pitchFamily="34" charset="0"/>
                </a:defRPr>
              </a:lvl8pPr>
              <a:lvl9pPr marL="1828800" algn="l" rtl="0" fontAlgn="base">
                <a:spcBef>
                  <a:spcPct val="0"/>
                </a:spcBef>
                <a:spcAft>
                  <a:spcPct val="0"/>
                </a:spcAft>
                <a:defRPr sz="2200">
                  <a:solidFill>
                    <a:schemeClr val="accent2"/>
                  </a:solidFill>
                  <a:latin typeface="Century Gothic" pitchFamily="34" charset="0"/>
                </a:defRPr>
              </a:lvl9pPr>
            </a:lstStyle>
            <a:p>
              <a:pPr algn="ctr"/>
              <a:r>
                <a:rPr lang="en-US" sz="8000" cap="none" spc="0" dirty="0">
                  <a:solidFill>
                    <a:schemeClr val="tx1"/>
                  </a:solidFill>
                  <a:latin typeface="Arial" panose="020B0604020202020204" pitchFamily="34" charset="0"/>
                  <a:cs typeface="Arial" panose="020B0604020202020204" pitchFamily="34" charset="0"/>
                </a:rPr>
                <a:t>95% </a:t>
              </a:r>
            </a:p>
          </p:txBody>
        </p:sp>
        <p:sp>
          <p:nvSpPr>
            <p:cNvPr id="14" name="Rectangle 13"/>
            <p:cNvSpPr/>
            <p:nvPr/>
          </p:nvSpPr>
          <p:spPr>
            <a:xfrm>
              <a:off x="3805084" y="4268964"/>
              <a:ext cx="4572000" cy="830997"/>
            </a:xfrm>
            <a:prstGeom prst="rect">
              <a:avLst/>
            </a:prstGeom>
          </p:spPr>
          <p:txBody>
            <a:bodyPr>
              <a:spAutoFit/>
            </a:bodyPr>
            <a:lstStyle/>
            <a:p>
              <a:r>
                <a:rPr lang="en-US" dirty="0"/>
                <a:t>find that their role is well</a:t>
              </a:r>
            </a:p>
            <a:p>
              <a:r>
                <a:rPr lang="en-US" dirty="0"/>
                <a:t>suited to their skills and talents.</a:t>
              </a:r>
            </a:p>
          </p:txBody>
        </p:sp>
      </p:grpSp>
      <p:grpSp>
        <p:nvGrpSpPr>
          <p:cNvPr id="15" name="Group 14"/>
          <p:cNvGrpSpPr/>
          <p:nvPr/>
        </p:nvGrpSpPr>
        <p:grpSpPr>
          <a:xfrm>
            <a:off x="920043" y="4391529"/>
            <a:ext cx="7398047" cy="1404797"/>
            <a:chOff x="979037" y="3982065"/>
            <a:chExt cx="7398047" cy="1404797"/>
          </a:xfrm>
        </p:grpSpPr>
        <p:sp>
          <p:nvSpPr>
            <p:cNvPr id="16" name="Title 1"/>
            <p:cNvSpPr txBox="1">
              <a:spLocks/>
            </p:cNvSpPr>
            <p:nvPr/>
          </p:nvSpPr>
          <p:spPr>
            <a:xfrm>
              <a:off x="979037" y="3982065"/>
              <a:ext cx="3283245" cy="1404797"/>
            </a:xfrm>
            <a:prstGeom prst="rect">
              <a:avLst/>
            </a:prstGeom>
          </p:spPr>
          <p:txBody>
            <a:bodyPr anchor="ctr"/>
            <a:lstStyle>
              <a:lvl1pPr algn="l" rtl="0" fontAlgn="base">
                <a:lnSpc>
                  <a:spcPct val="95000"/>
                </a:lnSpc>
                <a:spcBef>
                  <a:spcPct val="0"/>
                </a:spcBef>
                <a:spcAft>
                  <a:spcPct val="0"/>
                </a:spcAft>
                <a:defRPr sz="1400" b="1" kern="100" cap="all" spc="300" baseline="0">
                  <a:solidFill>
                    <a:schemeClr val="accent1"/>
                  </a:solidFill>
                  <a:latin typeface="+mj-lt"/>
                  <a:ea typeface="+mj-ea"/>
                  <a:cs typeface="+mj-cs"/>
                </a:defRPr>
              </a:lvl1pPr>
              <a:lvl2pPr algn="l" rtl="0" fontAlgn="base">
                <a:spcBef>
                  <a:spcPct val="0"/>
                </a:spcBef>
                <a:spcAft>
                  <a:spcPct val="0"/>
                </a:spcAft>
                <a:defRPr sz="2200">
                  <a:solidFill>
                    <a:schemeClr val="accent2"/>
                  </a:solidFill>
                  <a:latin typeface="Century Gothic" pitchFamily="34" charset="0"/>
                </a:defRPr>
              </a:lvl2pPr>
              <a:lvl3pPr algn="l" rtl="0" fontAlgn="base">
                <a:spcBef>
                  <a:spcPct val="0"/>
                </a:spcBef>
                <a:spcAft>
                  <a:spcPct val="0"/>
                </a:spcAft>
                <a:defRPr sz="2200">
                  <a:solidFill>
                    <a:schemeClr val="accent2"/>
                  </a:solidFill>
                  <a:latin typeface="Century Gothic" pitchFamily="34" charset="0"/>
                </a:defRPr>
              </a:lvl3pPr>
              <a:lvl4pPr algn="l" rtl="0" fontAlgn="base">
                <a:spcBef>
                  <a:spcPct val="0"/>
                </a:spcBef>
                <a:spcAft>
                  <a:spcPct val="0"/>
                </a:spcAft>
                <a:defRPr sz="2200">
                  <a:solidFill>
                    <a:schemeClr val="accent2"/>
                  </a:solidFill>
                  <a:latin typeface="Century Gothic" pitchFamily="34" charset="0"/>
                </a:defRPr>
              </a:lvl4pPr>
              <a:lvl5pPr algn="l" rtl="0" fontAlgn="base">
                <a:spcBef>
                  <a:spcPct val="0"/>
                </a:spcBef>
                <a:spcAft>
                  <a:spcPct val="0"/>
                </a:spcAft>
                <a:defRPr sz="2200">
                  <a:solidFill>
                    <a:schemeClr val="accent2"/>
                  </a:solidFill>
                  <a:latin typeface="Century Gothic" pitchFamily="34" charset="0"/>
                </a:defRPr>
              </a:lvl5pPr>
              <a:lvl6pPr marL="457200" algn="l" rtl="0" fontAlgn="base">
                <a:spcBef>
                  <a:spcPct val="0"/>
                </a:spcBef>
                <a:spcAft>
                  <a:spcPct val="0"/>
                </a:spcAft>
                <a:defRPr sz="2200">
                  <a:solidFill>
                    <a:schemeClr val="accent2"/>
                  </a:solidFill>
                  <a:latin typeface="Century Gothic" pitchFamily="34" charset="0"/>
                </a:defRPr>
              </a:lvl6pPr>
              <a:lvl7pPr marL="914400" algn="l" rtl="0" fontAlgn="base">
                <a:spcBef>
                  <a:spcPct val="0"/>
                </a:spcBef>
                <a:spcAft>
                  <a:spcPct val="0"/>
                </a:spcAft>
                <a:defRPr sz="2200">
                  <a:solidFill>
                    <a:schemeClr val="accent2"/>
                  </a:solidFill>
                  <a:latin typeface="Century Gothic" pitchFamily="34" charset="0"/>
                </a:defRPr>
              </a:lvl7pPr>
              <a:lvl8pPr marL="1371600" algn="l" rtl="0" fontAlgn="base">
                <a:spcBef>
                  <a:spcPct val="0"/>
                </a:spcBef>
                <a:spcAft>
                  <a:spcPct val="0"/>
                </a:spcAft>
                <a:defRPr sz="2200">
                  <a:solidFill>
                    <a:schemeClr val="accent2"/>
                  </a:solidFill>
                  <a:latin typeface="Century Gothic" pitchFamily="34" charset="0"/>
                </a:defRPr>
              </a:lvl8pPr>
              <a:lvl9pPr marL="1828800" algn="l" rtl="0" fontAlgn="base">
                <a:spcBef>
                  <a:spcPct val="0"/>
                </a:spcBef>
                <a:spcAft>
                  <a:spcPct val="0"/>
                </a:spcAft>
                <a:defRPr sz="2200">
                  <a:solidFill>
                    <a:schemeClr val="accent2"/>
                  </a:solidFill>
                  <a:latin typeface="Century Gothic" pitchFamily="34" charset="0"/>
                </a:defRPr>
              </a:lvl9pPr>
            </a:lstStyle>
            <a:p>
              <a:pPr algn="ctr"/>
              <a:r>
                <a:rPr lang="en-US" sz="8000" cap="none" spc="0" dirty="0">
                  <a:solidFill>
                    <a:schemeClr val="tx1"/>
                  </a:solidFill>
                  <a:latin typeface="Arial" panose="020B0604020202020204" pitchFamily="34" charset="0"/>
                  <a:cs typeface="Arial" panose="020B0604020202020204" pitchFamily="34" charset="0"/>
                </a:rPr>
                <a:t>97% </a:t>
              </a:r>
            </a:p>
          </p:txBody>
        </p:sp>
        <p:sp>
          <p:nvSpPr>
            <p:cNvPr id="17" name="Rectangle 16"/>
            <p:cNvSpPr/>
            <p:nvPr/>
          </p:nvSpPr>
          <p:spPr>
            <a:xfrm>
              <a:off x="3805084" y="4268964"/>
              <a:ext cx="4572000" cy="830997"/>
            </a:xfrm>
            <a:prstGeom prst="rect">
              <a:avLst/>
            </a:prstGeom>
          </p:spPr>
          <p:txBody>
            <a:bodyPr>
              <a:spAutoFit/>
            </a:bodyPr>
            <a:lstStyle/>
            <a:p>
              <a:r>
                <a:rPr lang="en-US" dirty="0"/>
                <a:t>recommend SJPL as a</a:t>
              </a:r>
            </a:p>
            <a:p>
              <a:r>
                <a:rPr lang="en-US" dirty="0"/>
                <a:t>place to volunteer.</a:t>
              </a:r>
            </a:p>
          </p:txBody>
        </p:sp>
      </p:grpSp>
      <p:cxnSp>
        <p:nvCxnSpPr>
          <p:cNvPr id="18" name="Straight Connector 17"/>
          <p:cNvCxnSpPr/>
          <p:nvPr/>
        </p:nvCxnSpPr>
        <p:spPr>
          <a:xfrm>
            <a:off x="2948152" y="2794571"/>
            <a:ext cx="3042745" cy="0"/>
          </a:xfrm>
          <a:prstGeom prst="line">
            <a:avLst/>
          </a:prstGeom>
          <a:ln w="28575">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209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4804" y="1629184"/>
            <a:ext cx="6949440" cy="899931"/>
          </a:xfrm>
          <a:prstGeom prst="rect">
            <a:avLst/>
          </a:prstGeom>
        </p:spPr>
        <p:txBody>
          <a:bodyPr anchor="b"/>
          <a:lstStyle>
            <a:lvl1pPr algn="l" rtl="0" fontAlgn="base">
              <a:lnSpc>
                <a:spcPct val="95000"/>
              </a:lnSpc>
              <a:spcBef>
                <a:spcPct val="0"/>
              </a:spcBef>
              <a:spcAft>
                <a:spcPct val="0"/>
              </a:spcAft>
              <a:defRPr sz="1400" b="1" kern="100" cap="all" spc="300" baseline="0">
                <a:solidFill>
                  <a:schemeClr val="accent1"/>
                </a:solidFill>
                <a:latin typeface="+mj-lt"/>
                <a:ea typeface="+mj-ea"/>
                <a:cs typeface="+mj-cs"/>
              </a:defRPr>
            </a:lvl1pPr>
            <a:lvl2pPr algn="l" rtl="0" fontAlgn="base">
              <a:spcBef>
                <a:spcPct val="0"/>
              </a:spcBef>
              <a:spcAft>
                <a:spcPct val="0"/>
              </a:spcAft>
              <a:defRPr sz="2200">
                <a:solidFill>
                  <a:schemeClr val="accent2"/>
                </a:solidFill>
                <a:latin typeface="Century Gothic" pitchFamily="34" charset="0"/>
              </a:defRPr>
            </a:lvl2pPr>
            <a:lvl3pPr algn="l" rtl="0" fontAlgn="base">
              <a:spcBef>
                <a:spcPct val="0"/>
              </a:spcBef>
              <a:spcAft>
                <a:spcPct val="0"/>
              </a:spcAft>
              <a:defRPr sz="2200">
                <a:solidFill>
                  <a:schemeClr val="accent2"/>
                </a:solidFill>
                <a:latin typeface="Century Gothic" pitchFamily="34" charset="0"/>
              </a:defRPr>
            </a:lvl3pPr>
            <a:lvl4pPr algn="l" rtl="0" fontAlgn="base">
              <a:spcBef>
                <a:spcPct val="0"/>
              </a:spcBef>
              <a:spcAft>
                <a:spcPct val="0"/>
              </a:spcAft>
              <a:defRPr sz="2200">
                <a:solidFill>
                  <a:schemeClr val="accent2"/>
                </a:solidFill>
                <a:latin typeface="Century Gothic" pitchFamily="34" charset="0"/>
              </a:defRPr>
            </a:lvl4pPr>
            <a:lvl5pPr algn="l" rtl="0" fontAlgn="base">
              <a:spcBef>
                <a:spcPct val="0"/>
              </a:spcBef>
              <a:spcAft>
                <a:spcPct val="0"/>
              </a:spcAft>
              <a:defRPr sz="2200">
                <a:solidFill>
                  <a:schemeClr val="accent2"/>
                </a:solidFill>
                <a:latin typeface="Century Gothic" pitchFamily="34" charset="0"/>
              </a:defRPr>
            </a:lvl5pPr>
            <a:lvl6pPr marL="457200" algn="l" rtl="0" fontAlgn="base">
              <a:spcBef>
                <a:spcPct val="0"/>
              </a:spcBef>
              <a:spcAft>
                <a:spcPct val="0"/>
              </a:spcAft>
              <a:defRPr sz="2200">
                <a:solidFill>
                  <a:schemeClr val="accent2"/>
                </a:solidFill>
                <a:latin typeface="Century Gothic" pitchFamily="34" charset="0"/>
              </a:defRPr>
            </a:lvl6pPr>
            <a:lvl7pPr marL="914400" algn="l" rtl="0" fontAlgn="base">
              <a:spcBef>
                <a:spcPct val="0"/>
              </a:spcBef>
              <a:spcAft>
                <a:spcPct val="0"/>
              </a:spcAft>
              <a:defRPr sz="2200">
                <a:solidFill>
                  <a:schemeClr val="accent2"/>
                </a:solidFill>
                <a:latin typeface="Century Gothic" pitchFamily="34" charset="0"/>
              </a:defRPr>
            </a:lvl7pPr>
            <a:lvl8pPr marL="1371600" algn="l" rtl="0" fontAlgn="base">
              <a:spcBef>
                <a:spcPct val="0"/>
              </a:spcBef>
              <a:spcAft>
                <a:spcPct val="0"/>
              </a:spcAft>
              <a:defRPr sz="2200">
                <a:solidFill>
                  <a:schemeClr val="accent2"/>
                </a:solidFill>
                <a:latin typeface="Century Gothic" pitchFamily="34" charset="0"/>
              </a:defRPr>
            </a:lvl8pPr>
            <a:lvl9pPr marL="1828800" algn="l" rtl="0" fontAlgn="base">
              <a:spcBef>
                <a:spcPct val="0"/>
              </a:spcBef>
              <a:spcAft>
                <a:spcPct val="0"/>
              </a:spcAft>
              <a:defRPr sz="2200">
                <a:solidFill>
                  <a:schemeClr val="accent2"/>
                </a:solidFill>
                <a:latin typeface="Century Gothic" pitchFamily="34" charset="0"/>
              </a:defRPr>
            </a:lvl9pPr>
          </a:lstStyle>
          <a:p>
            <a:pPr algn="ctr"/>
            <a:r>
              <a:rPr lang="en-US" sz="3200" b="0" cap="none" spc="0" dirty="0">
                <a:solidFill>
                  <a:schemeClr val="tx1"/>
                </a:solidFill>
              </a:rPr>
              <a:t>“I really like all the staff members and the people I volunteer with. This really helps me keep a positive attitude with my peers.” </a:t>
            </a:r>
          </a:p>
        </p:txBody>
      </p:sp>
      <p:grpSp>
        <p:nvGrpSpPr>
          <p:cNvPr id="5" name="Group 4"/>
          <p:cNvGrpSpPr/>
          <p:nvPr/>
        </p:nvGrpSpPr>
        <p:grpSpPr>
          <a:xfrm>
            <a:off x="912671" y="2996685"/>
            <a:ext cx="7597403" cy="1404797"/>
            <a:chOff x="979037" y="3982065"/>
            <a:chExt cx="7597403" cy="1404797"/>
          </a:xfrm>
        </p:grpSpPr>
        <p:sp>
          <p:nvSpPr>
            <p:cNvPr id="6" name="Title 1"/>
            <p:cNvSpPr txBox="1">
              <a:spLocks/>
            </p:cNvSpPr>
            <p:nvPr/>
          </p:nvSpPr>
          <p:spPr>
            <a:xfrm>
              <a:off x="979037" y="3982065"/>
              <a:ext cx="3283245" cy="1404797"/>
            </a:xfrm>
            <a:prstGeom prst="rect">
              <a:avLst/>
            </a:prstGeom>
          </p:spPr>
          <p:txBody>
            <a:bodyPr anchor="ctr"/>
            <a:lstStyle>
              <a:lvl1pPr algn="l" rtl="0" fontAlgn="base">
                <a:lnSpc>
                  <a:spcPct val="95000"/>
                </a:lnSpc>
                <a:spcBef>
                  <a:spcPct val="0"/>
                </a:spcBef>
                <a:spcAft>
                  <a:spcPct val="0"/>
                </a:spcAft>
                <a:defRPr sz="1400" b="1" kern="100" cap="all" spc="300" baseline="0">
                  <a:solidFill>
                    <a:schemeClr val="accent1"/>
                  </a:solidFill>
                  <a:latin typeface="+mj-lt"/>
                  <a:ea typeface="+mj-ea"/>
                  <a:cs typeface="+mj-cs"/>
                </a:defRPr>
              </a:lvl1pPr>
              <a:lvl2pPr algn="l" rtl="0" fontAlgn="base">
                <a:spcBef>
                  <a:spcPct val="0"/>
                </a:spcBef>
                <a:spcAft>
                  <a:spcPct val="0"/>
                </a:spcAft>
                <a:defRPr sz="2200">
                  <a:solidFill>
                    <a:schemeClr val="accent2"/>
                  </a:solidFill>
                  <a:latin typeface="Century Gothic" pitchFamily="34" charset="0"/>
                </a:defRPr>
              </a:lvl2pPr>
              <a:lvl3pPr algn="l" rtl="0" fontAlgn="base">
                <a:spcBef>
                  <a:spcPct val="0"/>
                </a:spcBef>
                <a:spcAft>
                  <a:spcPct val="0"/>
                </a:spcAft>
                <a:defRPr sz="2200">
                  <a:solidFill>
                    <a:schemeClr val="accent2"/>
                  </a:solidFill>
                  <a:latin typeface="Century Gothic" pitchFamily="34" charset="0"/>
                </a:defRPr>
              </a:lvl3pPr>
              <a:lvl4pPr algn="l" rtl="0" fontAlgn="base">
                <a:spcBef>
                  <a:spcPct val="0"/>
                </a:spcBef>
                <a:spcAft>
                  <a:spcPct val="0"/>
                </a:spcAft>
                <a:defRPr sz="2200">
                  <a:solidFill>
                    <a:schemeClr val="accent2"/>
                  </a:solidFill>
                  <a:latin typeface="Century Gothic" pitchFamily="34" charset="0"/>
                </a:defRPr>
              </a:lvl4pPr>
              <a:lvl5pPr algn="l" rtl="0" fontAlgn="base">
                <a:spcBef>
                  <a:spcPct val="0"/>
                </a:spcBef>
                <a:spcAft>
                  <a:spcPct val="0"/>
                </a:spcAft>
                <a:defRPr sz="2200">
                  <a:solidFill>
                    <a:schemeClr val="accent2"/>
                  </a:solidFill>
                  <a:latin typeface="Century Gothic" pitchFamily="34" charset="0"/>
                </a:defRPr>
              </a:lvl5pPr>
              <a:lvl6pPr marL="457200" algn="l" rtl="0" fontAlgn="base">
                <a:spcBef>
                  <a:spcPct val="0"/>
                </a:spcBef>
                <a:spcAft>
                  <a:spcPct val="0"/>
                </a:spcAft>
                <a:defRPr sz="2200">
                  <a:solidFill>
                    <a:schemeClr val="accent2"/>
                  </a:solidFill>
                  <a:latin typeface="Century Gothic" pitchFamily="34" charset="0"/>
                </a:defRPr>
              </a:lvl6pPr>
              <a:lvl7pPr marL="914400" algn="l" rtl="0" fontAlgn="base">
                <a:spcBef>
                  <a:spcPct val="0"/>
                </a:spcBef>
                <a:spcAft>
                  <a:spcPct val="0"/>
                </a:spcAft>
                <a:defRPr sz="2200">
                  <a:solidFill>
                    <a:schemeClr val="accent2"/>
                  </a:solidFill>
                  <a:latin typeface="Century Gothic" pitchFamily="34" charset="0"/>
                </a:defRPr>
              </a:lvl7pPr>
              <a:lvl8pPr marL="1371600" algn="l" rtl="0" fontAlgn="base">
                <a:spcBef>
                  <a:spcPct val="0"/>
                </a:spcBef>
                <a:spcAft>
                  <a:spcPct val="0"/>
                </a:spcAft>
                <a:defRPr sz="2200">
                  <a:solidFill>
                    <a:schemeClr val="accent2"/>
                  </a:solidFill>
                  <a:latin typeface="Century Gothic" pitchFamily="34" charset="0"/>
                </a:defRPr>
              </a:lvl8pPr>
              <a:lvl9pPr marL="1828800" algn="l" rtl="0" fontAlgn="base">
                <a:spcBef>
                  <a:spcPct val="0"/>
                </a:spcBef>
                <a:spcAft>
                  <a:spcPct val="0"/>
                </a:spcAft>
                <a:defRPr sz="2200">
                  <a:solidFill>
                    <a:schemeClr val="accent2"/>
                  </a:solidFill>
                  <a:latin typeface="Century Gothic" pitchFamily="34" charset="0"/>
                </a:defRPr>
              </a:lvl9pPr>
            </a:lstStyle>
            <a:p>
              <a:pPr algn="ctr"/>
              <a:r>
                <a:rPr lang="en-US" sz="8000" cap="none" spc="0" dirty="0">
                  <a:solidFill>
                    <a:schemeClr val="tx1"/>
                  </a:solidFill>
                  <a:latin typeface="Arial" panose="020B0604020202020204" pitchFamily="34" charset="0"/>
                  <a:cs typeface="Arial" panose="020B0604020202020204" pitchFamily="34" charset="0"/>
                </a:rPr>
                <a:t>91% </a:t>
              </a:r>
            </a:p>
          </p:txBody>
        </p:sp>
        <p:sp>
          <p:nvSpPr>
            <p:cNvPr id="7" name="Rectangle 6"/>
            <p:cNvSpPr/>
            <p:nvPr/>
          </p:nvSpPr>
          <p:spPr>
            <a:xfrm>
              <a:off x="3805083" y="4052766"/>
              <a:ext cx="4771357" cy="1200329"/>
            </a:xfrm>
            <a:prstGeom prst="rect">
              <a:avLst/>
            </a:prstGeom>
          </p:spPr>
          <p:txBody>
            <a:bodyPr wrap="square">
              <a:spAutoFit/>
            </a:bodyPr>
            <a:lstStyle/>
            <a:p>
              <a:r>
                <a:rPr lang="en-US" dirty="0"/>
                <a:t>of volunteers said that they tell friends and family about the services the Library has to offer.</a:t>
              </a:r>
            </a:p>
          </p:txBody>
        </p:sp>
      </p:grpSp>
      <p:grpSp>
        <p:nvGrpSpPr>
          <p:cNvPr id="8" name="Group 7"/>
          <p:cNvGrpSpPr/>
          <p:nvPr/>
        </p:nvGrpSpPr>
        <p:grpSpPr>
          <a:xfrm>
            <a:off x="917591" y="4380039"/>
            <a:ext cx="7597403" cy="1404797"/>
            <a:chOff x="979037" y="3982065"/>
            <a:chExt cx="7597403" cy="1404797"/>
          </a:xfrm>
        </p:grpSpPr>
        <p:sp>
          <p:nvSpPr>
            <p:cNvPr id="9" name="Title 1"/>
            <p:cNvSpPr txBox="1">
              <a:spLocks/>
            </p:cNvSpPr>
            <p:nvPr/>
          </p:nvSpPr>
          <p:spPr>
            <a:xfrm>
              <a:off x="979037" y="3982065"/>
              <a:ext cx="3283245" cy="1404797"/>
            </a:xfrm>
            <a:prstGeom prst="rect">
              <a:avLst/>
            </a:prstGeom>
          </p:spPr>
          <p:txBody>
            <a:bodyPr anchor="ctr"/>
            <a:lstStyle>
              <a:lvl1pPr algn="l" rtl="0" fontAlgn="base">
                <a:lnSpc>
                  <a:spcPct val="95000"/>
                </a:lnSpc>
                <a:spcBef>
                  <a:spcPct val="0"/>
                </a:spcBef>
                <a:spcAft>
                  <a:spcPct val="0"/>
                </a:spcAft>
                <a:defRPr sz="1400" b="1" kern="100" cap="all" spc="300" baseline="0">
                  <a:solidFill>
                    <a:schemeClr val="accent1"/>
                  </a:solidFill>
                  <a:latin typeface="+mj-lt"/>
                  <a:ea typeface="+mj-ea"/>
                  <a:cs typeface="+mj-cs"/>
                </a:defRPr>
              </a:lvl1pPr>
              <a:lvl2pPr algn="l" rtl="0" fontAlgn="base">
                <a:spcBef>
                  <a:spcPct val="0"/>
                </a:spcBef>
                <a:spcAft>
                  <a:spcPct val="0"/>
                </a:spcAft>
                <a:defRPr sz="2200">
                  <a:solidFill>
                    <a:schemeClr val="accent2"/>
                  </a:solidFill>
                  <a:latin typeface="Century Gothic" pitchFamily="34" charset="0"/>
                </a:defRPr>
              </a:lvl2pPr>
              <a:lvl3pPr algn="l" rtl="0" fontAlgn="base">
                <a:spcBef>
                  <a:spcPct val="0"/>
                </a:spcBef>
                <a:spcAft>
                  <a:spcPct val="0"/>
                </a:spcAft>
                <a:defRPr sz="2200">
                  <a:solidFill>
                    <a:schemeClr val="accent2"/>
                  </a:solidFill>
                  <a:latin typeface="Century Gothic" pitchFamily="34" charset="0"/>
                </a:defRPr>
              </a:lvl3pPr>
              <a:lvl4pPr algn="l" rtl="0" fontAlgn="base">
                <a:spcBef>
                  <a:spcPct val="0"/>
                </a:spcBef>
                <a:spcAft>
                  <a:spcPct val="0"/>
                </a:spcAft>
                <a:defRPr sz="2200">
                  <a:solidFill>
                    <a:schemeClr val="accent2"/>
                  </a:solidFill>
                  <a:latin typeface="Century Gothic" pitchFamily="34" charset="0"/>
                </a:defRPr>
              </a:lvl4pPr>
              <a:lvl5pPr algn="l" rtl="0" fontAlgn="base">
                <a:spcBef>
                  <a:spcPct val="0"/>
                </a:spcBef>
                <a:spcAft>
                  <a:spcPct val="0"/>
                </a:spcAft>
                <a:defRPr sz="2200">
                  <a:solidFill>
                    <a:schemeClr val="accent2"/>
                  </a:solidFill>
                  <a:latin typeface="Century Gothic" pitchFamily="34" charset="0"/>
                </a:defRPr>
              </a:lvl5pPr>
              <a:lvl6pPr marL="457200" algn="l" rtl="0" fontAlgn="base">
                <a:spcBef>
                  <a:spcPct val="0"/>
                </a:spcBef>
                <a:spcAft>
                  <a:spcPct val="0"/>
                </a:spcAft>
                <a:defRPr sz="2200">
                  <a:solidFill>
                    <a:schemeClr val="accent2"/>
                  </a:solidFill>
                  <a:latin typeface="Century Gothic" pitchFamily="34" charset="0"/>
                </a:defRPr>
              </a:lvl6pPr>
              <a:lvl7pPr marL="914400" algn="l" rtl="0" fontAlgn="base">
                <a:spcBef>
                  <a:spcPct val="0"/>
                </a:spcBef>
                <a:spcAft>
                  <a:spcPct val="0"/>
                </a:spcAft>
                <a:defRPr sz="2200">
                  <a:solidFill>
                    <a:schemeClr val="accent2"/>
                  </a:solidFill>
                  <a:latin typeface="Century Gothic" pitchFamily="34" charset="0"/>
                </a:defRPr>
              </a:lvl7pPr>
              <a:lvl8pPr marL="1371600" algn="l" rtl="0" fontAlgn="base">
                <a:spcBef>
                  <a:spcPct val="0"/>
                </a:spcBef>
                <a:spcAft>
                  <a:spcPct val="0"/>
                </a:spcAft>
                <a:defRPr sz="2200">
                  <a:solidFill>
                    <a:schemeClr val="accent2"/>
                  </a:solidFill>
                  <a:latin typeface="Century Gothic" pitchFamily="34" charset="0"/>
                </a:defRPr>
              </a:lvl8pPr>
              <a:lvl9pPr marL="1828800" algn="l" rtl="0" fontAlgn="base">
                <a:spcBef>
                  <a:spcPct val="0"/>
                </a:spcBef>
                <a:spcAft>
                  <a:spcPct val="0"/>
                </a:spcAft>
                <a:defRPr sz="2200">
                  <a:solidFill>
                    <a:schemeClr val="accent2"/>
                  </a:solidFill>
                  <a:latin typeface="Century Gothic" pitchFamily="34" charset="0"/>
                </a:defRPr>
              </a:lvl9pPr>
            </a:lstStyle>
            <a:p>
              <a:pPr algn="ctr"/>
              <a:r>
                <a:rPr lang="en-US" sz="8000" cap="none" spc="0" dirty="0">
                  <a:solidFill>
                    <a:schemeClr val="tx1"/>
                  </a:solidFill>
                  <a:latin typeface="Arial" panose="020B0604020202020204" pitchFamily="34" charset="0"/>
                  <a:cs typeface="Arial" panose="020B0604020202020204" pitchFamily="34" charset="0"/>
                </a:rPr>
                <a:t>96% </a:t>
              </a:r>
            </a:p>
          </p:txBody>
        </p:sp>
        <p:sp>
          <p:nvSpPr>
            <p:cNvPr id="10" name="Rectangle 9"/>
            <p:cNvSpPr/>
            <p:nvPr/>
          </p:nvSpPr>
          <p:spPr>
            <a:xfrm>
              <a:off x="3805083" y="4268964"/>
              <a:ext cx="4771357" cy="830997"/>
            </a:xfrm>
            <a:prstGeom prst="rect">
              <a:avLst/>
            </a:prstGeom>
          </p:spPr>
          <p:txBody>
            <a:bodyPr wrap="square">
              <a:spAutoFit/>
            </a:bodyPr>
            <a:lstStyle/>
            <a:p>
              <a:r>
                <a:rPr lang="en-US" dirty="0"/>
                <a:t>feel that their work has a positive impact on their community.</a:t>
              </a:r>
            </a:p>
          </p:txBody>
        </p:sp>
      </p:grpSp>
      <p:cxnSp>
        <p:nvCxnSpPr>
          <p:cNvPr id="17" name="Straight Connector 16"/>
          <p:cNvCxnSpPr/>
          <p:nvPr/>
        </p:nvCxnSpPr>
        <p:spPr>
          <a:xfrm>
            <a:off x="2948152" y="2794571"/>
            <a:ext cx="3042745" cy="0"/>
          </a:xfrm>
          <a:prstGeom prst="line">
            <a:avLst/>
          </a:prstGeom>
          <a:ln w="28575">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529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16">
            <a:extLst>
              <a:ext uri="{FF2B5EF4-FFF2-40B4-BE49-F238E27FC236}">
                <a16:creationId xmlns:a16="http://schemas.microsoft.com/office/drawing/2014/main" id="{14C24C28-8CFB-4FB7-9C82-C58ED1B84DEA}"/>
              </a:ext>
            </a:extLst>
          </p:cNvPr>
          <p:cNvSpPr/>
          <p:nvPr/>
        </p:nvSpPr>
        <p:spPr>
          <a:xfrm flipH="1">
            <a:off x="4599868" y="5016398"/>
            <a:ext cx="4551747" cy="1279625"/>
          </a:xfrm>
          <a:prstGeom prst="roundRect">
            <a:avLst>
              <a:gd name="adj" fmla="val 0"/>
            </a:avLst>
          </a:prstGeom>
          <a:solidFill>
            <a:srgbClr val="D9F4FF"/>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 y="5284358"/>
            <a:ext cx="4592253" cy="1011665"/>
          </a:xfrm>
          <a:prstGeom prst="rect">
            <a:avLst/>
          </a:prstGeom>
          <a:solidFill>
            <a:srgbClr val="FEF1DE"/>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620" y="4016124"/>
            <a:ext cx="4592253" cy="1263248"/>
          </a:xfrm>
          <a:prstGeom prst="rect">
            <a:avLst/>
          </a:prstGeom>
          <a:solidFill>
            <a:srgbClr val="DAFEF9"/>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1379218"/>
            <a:ext cx="4592252" cy="2636905"/>
          </a:xfrm>
          <a:prstGeom prst="rect">
            <a:avLst/>
          </a:prstGeom>
          <a:solidFill>
            <a:srgbClr val="F4CCCD"/>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6961" y="301238"/>
            <a:ext cx="8412480" cy="364955"/>
          </a:xfrm>
        </p:spPr>
        <p:txBody>
          <a:bodyPr/>
          <a:lstStyle/>
          <a:p>
            <a:r>
              <a:rPr lang="en-US" dirty="0">
                <a:solidFill>
                  <a:schemeClr val="bg1"/>
                </a:solidFill>
              </a:rPr>
              <a:t>Overview of </a:t>
            </a:r>
            <a:r>
              <a:rPr lang="en-US" dirty="0" err="1">
                <a:solidFill>
                  <a:schemeClr val="bg1"/>
                </a:solidFill>
              </a:rPr>
              <a:t>sjpl</a:t>
            </a:r>
            <a:r>
              <a:rPr lang="en-US" dirty="0">
                <a:solidFill>
                  <a:schemeClr val="bg1"/>
                </a:solidFill>
              </a:rPr>
              <a:t> volunteer program 18/19</a:t>
            </a:r>
          </a:p>
        </p:txBody>
      </p:sp>
      <p:sp>
        <p:nvSpPr>
          <p:cNvPr id="39" name="Rounded Rectangle 38"/>
          <p:cNvSpPr/>
          <p:nvPr/>
        </p:nvSpPr>
        <p:spPr>
          <a:xfrm flipH="1">
            <a:off x="4592249" y="3644537"/>
            <a:ext cx="4551747" cy="2651487"/>
          </a:xfrm>
          <a:prstGeom prst="roundRect">
            <a:avLst>
              <a:gd name="adj" fmla="val 0"/>
            </a:avLst>
          </a:prstGeom>
          <a:solidFill>
            <a:srgbClr val="E2E2E2">
              <a:alpha val="30196"/>
            </a:srgbClr>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flipH="1">
            <a:off x="4592248" y="1379220"/>
            <a:ext cx="4551747" cy="2265317"/>
          </a:xfrm>
          <a:prstGeom prst="roundRect">
            <a:avLst>
              <a:gd name="adj" fmla="val 0"/>
            </a:avLst>
          </a:prstGeom>
          <a:solidFill>
            <a:srgbClr val="D9F4FF"/>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4546533" y="855345"/>
            <a:ext cx="91440" cy="5448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p:cNvSpPr/>
          <p:nvPr/>
        </p:nvSpPr>
        <p:spPr>
          <a:xfrm>
            <a:off x="3036087" y="1984159"/>
            <a:ext cx="3112333" cy="3112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TOTAL</a:t>
            </a:r>
          </a:p>
          <a:p>
            <a:pPr algn="ctr"/>
            <a:endParaRPr lang="en-US" sz="1050" dirty="0"/>
          </a:p>
          <a:p>
            <a:pPr algn="ctr"/>
            <a:r>
              <a:rPr lang="en-US" sz="2800" b="1" dirty="0"/>
              <a:t>96,507</a:t>
            </a:r>
          </a:p>
          <a:p>
            <a:pPr algn="ctr"/>
            <a:r>
              <a:rPr lang="en-US" sz="1600" dirty="0"/>
              <a:t>Hours</a:t>
            </a:r>
          </a:p>
          <a:p>
            <a:pPr algn="ctr"/>
            <a:r>
              <a:rPr lang="en-US" sz="2800" b="1" dirty="0"/>
              <a:t>3,134</a:t>
            </a:r>
          </a:p>
          <a:p>
            <a:pPr algn="ctr"/>
            <a:r>
              <a:rPr lang="en-US" sz="1600" dirty="0"/>
              <a:t>Volunteers</a:t>
            </a:r>
          </a:p>
          <a:p>
            <a:pPr algn="ctr"/>
            <a:endParaRPr lang="en-US" sz="1050" b="1" dirty="0"/>
          </a:p>
        </p:txBody>
      </p:sp>
      <p:sp>
        <p:nvSpPr>
          <p:cNvPr id="28" name="TextBox 27"/>
          <p:cNvSpPr txBox="1"/>
          <p:nvPr/>
        </p:nvSpPr>
        <p:spPr>
          <a:xfrm>
            <a:off x="362199" y="4084705"/>
            <a:ext cx="3569720" cy="1077218"/>
          </a:xfrm>
          <a:prstGeom prst="rect">
            <a:avLst/>
          </a:prstGeom>
          <a:noFill/>
        </p:spPr>
        <p:txBody>
          <a:bodyPr wrap="square" rtlCol="0">
            <a:spAutoFit/>
          </a:bodyPr>
          <a:lstStyle/>
          <a:p>
            <a:r>
              <a:rPr lang="en-US" sz="2000" b="1" dirty="0">
                <a:solidFill>
                  <a:schemeClr val="accent1"/>
                </a:solidFill>
              </a:rPr>
              <a:t>Library Services</a:t>
            </a:r>
          </a:p>
          <a:p>
            <a:r>
              <a:rPr lang="en-US" sz="2000" b="1" dirty="0">
                <a:solidFill>
                  <a:schemeClr val="accent1"/>
                </a:solidFill>
              </a:rPr>
              <a:t>Volunteers</a:t>
            </a:r>
          </a:p>
          <a:p>
            <a:endParaRPr lang="en-US" sz="400" b="1" dirty="0">
              <a:solidFill>
                <a:schemeClr val="bg1"/>
              </a:solidFill>
            </a:endParaRPr>
          </a:p>
          <a:p>
            <a:r>
              <a:rPr lang="en-US" sz="2000" b="1" dirty="0">
                <a:solidFill>
                  <a:schemeClr val="bg1"/>
                </a:solidFill>
              </a:rPr>
              <a:t>21,900 hrs. </a:t>
            </a:r>
            <a:r>
              <a:rPr lang="en-US" sz="1400" dirty="0">
                <a:solidFill>
                  <a:schemeClr val="bg1"/>
                </a:solidFill>
              </a:rPr>
              <a:t>(24%)</a:t>
            </a:r>
            <a:endParaRPr lang="en-US" sz="2000" b="1" dirty="0">
              <a:solidFill>
                <a:schemeClr val="accent1"/>
              </a:solidFill>
            </a:endParaRPr>
          </a:p>
        </p:txBody>
      </p:sp>
      <p:sp>
        <p:nvSpPr>
          <p:cNvPr id="29" name="TextBox 28"/>
          <p:cNvSpPr txBox="1"/>
          <p:nvPr/>
        </p:nvSpPr>
        <p:spPr>
          <a:xfrm>
            <a:off x="362199" y="1445550"/>
            <a:ext cx="3569720" cy="1077218"/>
          </a:xfrm>
          <a:prstGeom prst="rect">
            <a:avLst/>
          </a:prstGeom>
          <a:noFill/>
        </p:spPr>
        <p:txBody>
          <a:bodyPr wrap="square" rtlCol="0">
            <a:spAutoFit/>
          </a:bodyPr>
          <a:lstStyle/>
          <a:p>
            <a:r>
              <a:rPr lang="en-US" sz="2000" b="1" dirty="0">
                <a:solidFill>
                  <a:schemeClr val="accent4"/>
                </a:solidFill>
              </a:rPr>
              <a:t>Programmatic</a:t>
            </a:r>
          </a:p>
          <a:p>
            <a:r>
              <a:rPr lang="en-US" sz="2000" b="1" dirty="0">
                <a:solidFill>
                  <a:schemeClr val="accent4"/>
                </a:solidFill>
              </a:rPr>
              <a:t>Volunteers</a:t>
            </a:r>
          </a:p>
          <a:p>
            <a:endParaRPr lang="en-US" sz="400" b="1" dirty="0">
              <a:solidFill>
                <a:schemeClr val="accent4"/>
              </a:solidFill>
            </a:endParaRPr>
          </a:p>
          <a:p>
            <a:r>
              <a:rPr lang="en-US" sz="2000" b="1" dirty="0">
                <a:solidFill>
                  <a:schemeClr val="bg1"/>
                </a:solidFill>
              </a:rPr>
              <a:t>58,319 hrs. </a:t>
            </a:r>
            <a:r>
              <a:rPr lang="en-US" sz="1400" dirty="0">
                <a:solidFill>
                  <a:schemeClr val="bg1"/>
                </a:solidFill>
              </a:rPr>
              <a:t>(60%)</a:t>
            </a:r>
            <a:endParaRPr lang="en-US" sz="2000" b="1" dirty="0">
              <a:solidFill>
                <a:schemeClr val="accent4"/>
              </a:solidFill>
            </a:endParaRPr>
          </a:p>
        </p:txBody>
      </p:sp>
      <p:sp>
        <p:nvSpPr>
          <p:cNvPr id="30" name="TextBox 29"/>
          <p:cNvSpPr txBox="1"/>
          <p:nvPr/>
        </p:nvSpPr>
        <p:spPr>
          <a:xfrm>
            <a:off x="369819" y="5390229"/>
            <a:ext cx="3569720" cy="769441"/>
          </a:xfrm>
          <a:prstGeom prst="rect">
            <a:avLst/>
          </a:prstGeom>
          <a:noFill/>
        </p:spPr>
        <p:txBody>
          <a:bodyPr wrap="square" rtlCol="0">
            <a:spAutoFit/>
          </a:bodyPr>
          <a:lstStyle/>
          <a:p>
            <a:r>
              <a:rPr lang="en-US" sz="2000" b="1" dirty="0">
                <a:solidFill>
                  <a:srgbClr val="FBAF3A"/>
                </a:solidFill>
              </a:rPr>
              <a:t>Friends of the Library</a:t>
            </a:r>
          </a:p>
          <a:p>
            <a:br>
              <a:rPr lang="en-US" sz="400" b="1" dirty="0">
                <a:solidFill>
                  <a:schemeClr val="bg1"/>
                </a:solidFill>
              </a:rPr>
            </a:br>
            <a:r>
              <a:rPr lang="en-US" sz="2000" b="1" dirty="0">
                <a:solidFill>
                  <a:schemeClr val="bg1"/>
                </a:solidFill>
              </a:rPr>
              <a:t>15,796 hrs. </a:t>
            </a:r>
            <a:r>
              <a:rPr lang="en-US" sz="1400" dirty="0">
                <a:solidFill>
                  <a:schemeClr val="bg1"/>
                </a:solidFill>
              </a:rPr>
              <a:t>(16%)</a:t>
            </a:r>
            <a:endParaRPr lang="en-US" sz="2000" b="1" dirty="0">
              <a:solidFill>
                <a:srgbClr val="FBAF3A"/>
              </a:solidFill>
            </a:endParaRPr>
          </a:p>
        </p:txBody>
      </p:sp>
      <p:sp>
        <p:nvSpPr>
          <p:cNvPr id="32" name="TextBox 31"/>
          <p:cNvSpPr txBox="1"/>
          <p:nvPr/>
        </p:nvSpPr>
        <p:spPr>
          <a:xfrm>
            <a:off x="5631180" y="1447799"/>
            <a:ext cx="3148261" cy="1077218"/>
          </a:xfrm>
          <a:prstGeom prst="rect">
            <a:avLst/>
          </a:prstGeom>
          <a:noFill/>
        </p:spPr>
        <p:txBody>
          <a:bodyPr wrap="square" rtlCol="0">
            <a:spAutoFit/>
          </a:bodyPr>
          <a:lstStyle/>
          <a:p>
            <a:pPr algn="r"/>
            <a:r>
              <a:rPr lang="en-US" sz="2000" b="1" dirty="0">
                <a:solidFill>
                  <a:schemeClr val="accent2"/>
                </a:solidFill>
              </a:rPr>
              <a:t>Teens (13-17)</a:t>
            </a:r>
          </a:p>
          <a:p>
            <a:pPr algn="r"/>
            <a:endParaRPr lang="en-US" sz="400" b="1" dirty="0">
              <a:solidFill>
                <a:schemeClr val="bg1"/>
              </a:solidFill>
            </a:endParaRPr>
          </a:p>
          <a:p>
            <a:pPr algn="r"/>
            <a:r>
              <a:rPr lang="en-US" sz="2000" b="1" dirty="0">
                <a:solidFill>
                  <a:schemeClr val="bg1"/>
                </a:solidFill>
              </a:rPr>
              <a:t>1,769 teens </a:t>
            </a:r>
            <a:r>
              <a:rPr lang="en-US" sz="1400" dirty="0">
                <a:solidFill>
                  <a:schemeClr val="bg1"/>
                </a:solidFill>
              </a:rPr>
              <a:t>(58%)</a:t>
            </a:r>
          </a:p>
          <a:p>
            <a:pPr algn="r"/>
            <a:r>
              <a:rPr lang="en-US" sz="2000" b="1" dirty="0">
                <a:solidFill>
                  <a:schemeClr val="bg1"/>
                </a:solidFill>
              </a:rPr>
              <a:t>34,103 hrs. </a:t>
            </a:r>
            <a:r>
              <a:rPr lang="en-US" sz="1400" dirty="0">
                <a:solidFill>
                  <a:schemeClr val="bg1"/>
                </a:solidFill>
              </a:rPr>
              <a:t>(37%)</a:t>
            </a:r>
          </a:p>
        </p:txBody>
      </p:sp>
      <p:sp>
        <p:nvSpPr>
          <p:cNvPr id="40" name="TextBox 39"/>
          <p:cNvSpPr txBox="1"/>
          <p:nvPr/>
        </p:nvSpPr>
        <p:spPr>
          <a:xfrm>
            <a:off x="5394961" y="3774671"/>
            <a:ext cx="3536880" cy="1015663"/>
          </a:xfrm>
          <a:prstGeom prst="rect">
            <a:avLst/>
          </a:prstGeom>
          <a:noFill/>
        </p:spPr>
        <p:txBody>
          <a:bodyPr wrap="square" rtlCol="0">
            <a:spAutoFit/>
          </a:bodyPr>
          <a:lstStyle/>
          <a:p>
            <a:pPr algn="r"/>
            <a:r>
              <a:rPr lang="en-US" sz="2000" b="1" dirty="0">
                <a:solidFill>
                  <a:schemeClr val="accent5">
                    <a:lumMod val="65000"/>
                    <a:lumOff val="35000"/>
                  </a:schemeClr>
                </a:solidFill>
              </a:rPr>
              <a:t>Adults (18-49) </a:t>
            </a:r>
          </a:p>
          <a:p>
            <a:pPr algn="r"/>
            <a:r>
              <a:rPr lang="en-US" sz="2000" b="1" dirty="0">
                <a:solidFill>
                  <a:schemeClr val="bg1"/>
                </a:solidFill>
              </a:rPr>
              <a:t>1,117 volunteers </a:t>
            </a:r>
            <a:r>
              <a:rPr lang="en-US" sz="1400" dirty="0">
                <a:solidFill>
                  <a:schemeClr val="bg1"/>
                </a:solidFill>
              </a:rPr>
              <a:t>(36%)</a:t>
            </a:r>
          </a:p>
          <a:p>
            <a:pPr algn="r"/>
            <a:r>
              <a:rPr lang="en-US" sz="2000" b="1" dirty="0">
                <a:solidFill>
                  <a:schemeClr val="bg1"/>
                </a:solidFill>
              </a:rPr>
              <a:t>51,704 hrs. </a:t>
            </a:r>
            <a:r>
              <a:rPr lang="en-US" sz="1400" dirty="0">
                <a:solidFill>
                  <a:schemeClr val="bg1"/>
                </a:solidFill>
              </a:rPr>
              <a:t>(56%)</a:t>
            </a:r>
          </a:p>
        </p:txBody>
      </p:sp>
      <p:sp>
        <p:nvSpPr>
          <p:cNvPr id="41" name="Rectangle 40"/>
          <p:cNvSpPr/>
          <p:nvPr/>
        </p:nvSpPr>
        <p:spPr>
          <a:xfrm>
            <a:off x="0" y="847725"/>
            <a:ext cx="4592252" cy="531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By Service</a:t>
            </a:r>
          </a:p>
        </p:txBody>
      </p:sp>
      <p:sp>
        <p:nvSpPr>
          <p:cNvPr id="42" name="Rectangle 41"/>
          <p:cNvSpPr/>
          <p:nvPr/>
        </p:nvSpPr>
        <p:spPr>
          <a:xfrm>
            <a:off x="3939539" y="847724"/>
            <a:ext cx="5204461" cy="531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By Age</a:t>
            </a:r>
          </a:p>
        </p:txBody>
      </p:sp>
      <p:sp>
        <p:nvSpPr>
          <p:cNvPr id="19" name="TextBox 18">
            <a:extLst>
              <a:ext uri="{FF2B5EF4-FFF2-40B4-BE49-F238E27FC236}">
                <a16:creationId xmlns:a16="http://schemas.microsoft.com/office/drawing/2014/main" id="{E41584F1-02C7-4142-B1C6-4EB2E6CFF0E7}"/>
              </a:ext>
            </a:extLst>
          </p:cNvPr>
          <p:cNvSpPr txBox="1"/>
          <p:nvPr/>
        </p:nvSpPr>
        <p:spPr>
          <a:xfrm>
            <a:off x="5394961" y="5246969"/>
            <a:ext cx="3536880" cy="1015663"/>
          </a:xfrm>
          <a:prstGeom prst="rect">
            <a:avLst/>
          </a:prstGeom>
          <a:noFill/>
        </p:spPr>
        <p:txBody>
          <a:bodyPr wrap="square" rtlCol="0">
            <a:spAutoFit/>
          </a:bodyPr>
          <a:lstStyle/>
          <a:p>
            <a:pPr algn="r"/>
            <a:r>
              <a:rPr lang="en-US" sz="2000" b="1" dirty="0">
                <a:solidFill>
                  <a:schemeClr val="accent5">
                    <a:lumMod val="65000"/>
                    <a:lumOff val="35000"/>
                  </a:schemeClr>
                </a:solidFill>
              </a:rPr>
              <a:t>Adults 50+ </a:t>
            </a:r>
          </a:p>
          <a:p>
            <a:pPr algn="r"/>
            <a:r>
              <a:rPr lang="en-US" sz="2000" b="1" dirty="0">
                <a:solidFill>
                  <a:schemeClr val="bg1"/>
                </a:solidFill>
              </a:rPr>
              <a:t>188 volunteers </a:t>
            </a:r>
            <a:r>
              <a:rPr lang="en-US" sz="1400" dirty="0">
                <a:solidFill>
                  <a:schemeClr val="bg1"/>
                </a:solidFill>
              </a:rPr>
              <a:t>(6%)</a:t>
            </a:r>
          </a:p>
          <a:p>
            <a:pPr algn="r"/>
            <a:r>
              <a:rPr lang="en-US" sz="2000" b="1" dirty="0">
                <a:solidFill>
                  <a:schemeClr val="bg1"/>
                </a:solidFill>
              </a:rPr>
              <a:t>6,146 hrs. </a:t>
            </a:r>
            <a:r>
              <a:rPr lang="en-US" sz="1400" dirty="0">
                <a:solidFill>
                  <a:schemeClr val="bg1"/>
                </a:solidFill>
              </a:rPr>
              <a:t>(7%)</a:t>
            </a:r>
          </a:p>
        </p:txBody>
      </p:sp>
    </p:spTree>
    <p:extLst>
      <p:ext uri="{BB962C8B-B14F-4D97-AF65-F5344CB8AC3E}">
        <p14:creationId xmlns:p14="http://schemas.microsoft.com/office/powerpoint/2010/main" val="12078519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954" y="1609285"/>
            <a:ext cx="6392091" cy="3639429"/>
          </a:xfrm>
        </p:spPr>
        <p:txBody>
          <a:bodyPr/>
          <a:lstStyle/>
          <a:p>
            <a:r>
              <a:rPr lang="en-US" sz="7200" dirty="0"/>
              <a:t>Questions?</a:t>
            </a:r>
          </a:p>
        </p:txBody>
      </p:sp>
    </p:spTree>
    <p:extLst>
      <p:ext uri="{BB962C8B-B14F-4D97-AF65-F5344CB8AC3E}">
        <p14:creationId xmlns:p14="http://schemas.microsoft.com/office/powerpoint/2010/main" val="184613479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101846" y="1577891"/>
            <a:ext cx="2677592" cy="4306710"/>
            <a:chOff x="6101849" y="1575352"/>
            <a:chExt cx="2677592" cy="430671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6125976" y="1575352"/>
              <a:ext cx="2645782" cy="24857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01849" y="4127736"/>
              <a:ext cx="2677592" cy="1754326"/>
            </a:xfrm>
            <a:prstGeom prst="rect">
              <a:avLst/>
            </a:prstGeom>
            <a:noFill/>
          </p:spPr>
          <p:txBody>
            <a:bodyPr wrap="square" rtlCol="0">
              <a:spAutoFit/>
            </a:bodyPr>
            <a:lstStyle/>
            <a:p>
              <a:r>
                <a:rPr lang="en-US" sz="5400" b="1" dirty="0">
                  <a:solidFill>
                    <a:schemeClr val="accent4"/>
                  </a:solidFill>
                </a:rPr>
                <a:t>11,084 </a:t>
              </a:r>
            </a:p>
            <a:p>
              <a:r>
                <a:rPr lang="en-US" sz="1800" dirty="0">
                  <a:solidFill>
                    <a:schemeClr val="bg1"/>
                  </a:solidFill>
                </a:rPr>
                <a:t>K-12 students got afterschool help at Homework Clubs</a:t>
              </a:r>
              <a:endParaRPr lang="en-US" sz="1800" dirty="0">
                <a:solidFill>
                  <a:schemeClr val="accent4"/>
                </a:solidFill>
              </a:endParaRPr>
            </a:p>
          </p:txBody>
        </p:sp>
      </p:grpSp>
      <p:sp>
        <p:nvSpPr>
          <p:cNvPr id="2" name="Title 1"/>
          <p:cNvSpPr>
            <a:spLocks noGrp="1"/>
          </p:cNvSpPr>
          <p:nvPr>
            <p:ph type="title"/>
          </p:nvPr>
        </p:nvSpPr>
        <p:spPr/>
        <p:txBody>
          <a:bodyPr/>
          <a:lstStyle/>
          <a:p>
            <a:r>
              <a:rPr lang="en-US" dirty="0">
                <a:solidFill>
                  <a:schemeClr val="accent4"/>
                </a:solidFill>
              </a:rPr>
              <a:t>Impact of programmatic volunteers</a:t>
            </a:r>
          </a:p>
        </p:txBody>
      </p:sp>
      <p:grpSp>
        <p:nvGrpSpPr>
          <p:cNvPr id="3" name="Group 2"/>
          <p:cNvGrpSpPr/>
          <p:nvPr/>
        </p:nvGrpSpPr>
        <p:grpSpPr>
          <a:xfrm>
            <a:off x="457199" y="1577339"/>
            <a:ext cx="2677592" cy="4581721"/>
            <a:chOff x="457199" y="1577339"/>
            <a:chExt cx="2677592" cy="4581721"/>
          </a:xfrm>
        </p:grpSpPr>
        <p:sp>
          <p:nvSpPr>
            <p:cNvPr id="8" name="TextBox 7"/>
            <p:cNvSpPr txBox="1"/>
            <p:nvPr/>
          </p:nvSpPr>
          <p:spPr>
            <a:xfrm>
              <a:off x="457199" y="4127735"/>
              <a:ext cx="2677592" cy="2031325"/>
            </a:xfrm>
            <a:prstGeom prst="rect">
              <a:avLst/>
            </a:prstGeom>
            <a:noFill/>
          </p:spPr>
          <p:txBody>
            <a:bodyPr wrap="square" rtlCol="0">
              <a:spAutoFit/>
            </a:bodyPr>
            <a:lstStyle/>
            <a:p>
              <a:r>
                <a:rPr lang="en-US" sz="5400" b="1" dirty="0">
                  <a:solidFill>
                    <a:schemeClr val="accent4"/>
                  </a:solidFill>
                </a:rPr>
                <a:t>5,484</a:t>
              </a:r>
            </a:p>
            <a:p>
              <a:r>
                <a:rPr lang="en-US" sz="1800" dirty="0">
                  <a:solidFill>
                    <a:schemeClr val="bg1"/>
                  </a:solidFill>
                </a:rPr>
                <a:t>people improved their English language</a:t>
              </a:r>
            </a:p>
            <a:p>
              <a:r>
                <a:rPr lang="en-US" sz="1800" dirty="0">
                  <a:solidFill>
                    <a:schemeClr val="bg1"/>
                  </a:solidFill>
                </a:rPr>
                <a:t>skills at ESL Conversation Clubs</a:t>
              </a:r>
              <a:endParaRPr lang="en-US" sz="1800" dirty="0">
                <a:solidFill>
                  <a:schemeClr val="accent4"/>
                </a:solidFill>
              </a:endParaRPr>
            </a:p>
          </p:txBody>
        </p:sp>
        <p:pic>
          <p:nvPicPr>
            <p:cNvPr id="18" name="Picture 3" descr="M:\MOISES MORENO\Projects\_SJPL Bound\2016 03 Winter - Volume 2 Issue 3\IMAGES\13 - ESL Family Learning PAR\esl2.jpg"/>
            <p:cNvPicPr>
              <a:picLocks noChangeAspect="1" noChangeArrowheads="1"/>
            </p:cNvPicPr>
            <p:nvPr/>
          </p:nvPicPr>
          <p:blipFill rotWithShape="1">
            <a:blip r:embed="rId4">
              <a:extLst>
                <a:ext uri="{28A0092B-C50C-407E-A947-70E740481C1C}">
                  <a14:useLocalDpi xmlns:a14="http://schemas.microsoft.com/office/drawing/2010/main" val="0"/>
                </a:ext>
              </a:extLst>
            </a:blip>
            <a:srcRect l="33315" t="285" r="6956" b="1336"/>
            <a:stretch/>
          </p:blipFill>
          <p:spPr bwMode="auto">
            <a:xfrm>
              <a:off x="457199" y="1577339"/>
              <a:ext cx="2677591" cy="24894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3287192" y="1580000"/>
            <a:ext cx="2677592" cy="4579061"/>
            <a:chOff x="3287192" y="1580000"/>
            <a:chExt cx="2677592" cy="4579061"/>
          </a:xfrm>
        </p:grpSpPr>
        <p:sp>
          <p:nvSpPr>
            <p:cNvPr id="9" name="TextBox 8"/>
            <p:cNvSpPr txBox="1"/>
            <p:nvPr/>
          </p:nvSpPr>
          <p:spPr>
            <a:xfrm>
              <a:off x="3287192" y="4127736"/>
              <a:ext cx="2677592" cy="2031325"/>
            </a:xfrm>
            <a:prstGeom prst="rect">
              <a:avLst/>
            </a:prstGeom>
            <a:noFill/>
          </p:spPr>
          <p:txBody>
            <a:bodyPr wrap="square" rtlCol="0">
              <a:spAutoFit/>
            </a:bodyPr>
            <a:lstStyle/>
            <a:p>
              <a:r>
                <a:rPr lang="en-US" sz="5400" b="1" dirty="0">
                  <a:solidFill>
                    <a:schemeClr val="accent4"/>
                  </a:solidFill>
                </a:rPr>
                <a:t>7,618 </a:t>
              </a:r>
            </a:p>
            <a:p>
              <a:r>
                <a:rPr lang="en-US" sz="1800" dirty="0">
                  <a:solidFill>
                    <a:schemeClr val="bg1"/>
                  </a:solidFill>
                </a:rPr>
                <a:t>children engaged in early literacy experiences through Reading to Children</a:t>
              </a:r>
              <a:endParaRPr lang="en-US" sz="1800" dirty="0">
                <a:solidFill>
                  <a:schemeClr val="accent4"/>
                </a:solidFill>
              </a:endParaRPr>
            </a:p>
          </p:txBody>
        </p:sp>
        <p:pic>
          <p:nvPicPr>
            <p:cNvPr id="20" name="Picture 6" descr="M:\MOISES MORENO\Projects\_SJPL Bound\2016 02 Fall - Volume 2 Issue 2\Images\Volunteer\HWK Center.jpg"/>
            <p:cNvPicPr>
              <a:picLocks noChangeAspect="1" noChangeArrowheads="1"/>
            </p:cNvPicPr>
            <p:nvPr/>
          </p:nvPicPr>
          <p:blipFill rotWithShape="1">
            <a:blip r:embed="rId5">
              <a:extLst>
                <a:ext uri="{28A0092B-C50C-407E-A947-70E740481C1C}">
                  <a14:useLocalDpi xmlns:a14="http://schemas.microsoft.com/office/drawing/2010/main" val="0"/>
                </a:ext>
              </a:extLst>
            </a:blip>
            <a:srcRect l="22446" t="2424" r="9830" b="2846"/>
            <a:stretch/>
          </p:blipFill>
          <p:spPr bwMode="auto">
            <a:xfrm>
              <a:off x="3287192" y="1580000"/>
              <a:ext cx="2677592" cy="24867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3919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61" y="260648"/>
            <a:ext cx="8412480" cy="1097280"/>
          </a:xfrm>
        </p:spPr>
        <p:txBody>
          <a:bodyPr/>
          <a:lstStyle/>
          <a:p>
            <a:r>
              <a:rPr lang="en-US" dirty="0">
                <a:solidFill>
                  <a:srgbClr val="00B0F0"/>
                </a:solidFill>
              </a:rPr>
              <a:t>Expanded program: Coding volunteers</a:t>
            </a:r>
          </a:p>
        </p:txBody>
      </p:sp>
      <p:grpSp>
        <p:nvGrpSpPr>
          <p:cNvPr id="3" name="Group 2"/>
          <p:cNvGrpSpPr/>
          <p:nvPr/>
        </p:nvGrpSpPr>
        <p:grpSpPr>
          <a:xfrm>
            <a:off x="441961" y="1179096"/>
            <a:ext cx="4229100" cy="4764504"/>
            <a:chOff x="441961" y="1577340"/>
            <a:chExt cx="4229100" cy="3694235"/>
          </a:xfrm>
        </p:grpSpPr>
        <p:sp>
          <p:nvSpPr>
            <p:cNvPr id="32" name="Rectangle 31"/>
            <p:cNvSpPr/>
            <p:nvPr/>
          </p:nvSpPr>
          <p:spPr>
            <a:xfrm>
              <a:off x="441961" y="1577340"/>
              <a:ext cx="4229100" cy="36942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518761" y="3673485"/>
              <a:ext cx="4022158" cy="1536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dirty="0">
                  <a:solidFill>
                    <a:schemeClr val="bg1"/>
                  </a:solidFill>
                  <a:latin typeface="Arial" pitchFamily="34" charset="0"/>
                  <a:ea typeface="ＭＳ Ｐゴシック"/>
                </a:rPr>
                <a:t>In 18/19</a:t>
              </a:r>
            </a:p>
            <a:p>
              <a:pPr lvl="0" algn="ctr">
                <a:lnSpc>
                  <a:spcPct val="150000"/>
                </a:lnSpc>
              </a:pPr>
              <a:r>
                <a:rPr lang="en-US" b="1" dirty="0">
                  <a:solidFill>
                    <a:schemeClr val="bg1"/>
                  </a:solidFill>
                  <a:latin typeface="Arial" pitchFamily="34" charset="0"/>
                  <a:ea typeface="ＭＳ Ｐゴシック"/>
                </a:rPr>
                <a:t>2,164 </a:t>
              </a:r>
              <a:r>
                <a:rPr lang="en-US" dirty="0">
                  <a:solidFill>
                    <a:schemeClr val="bg1"/>
                  </a:solidFill>
                  <a:latin typeface="Arial" pitchFamily="34" charset="0"/>
                  <a:ea typeface="ＭＳ Ｐゴシック"/>
                </a:rPr>
                <a:t>students attended</a:t>
              </a:r>
            </a:p>
            <a:p>
              <a:pPr lvl="0" algn="ctr">
                <a:lnSpc>
                  <a:spcPct val="150000"/>
                </a:lnSpc>
              </a:pPr>
              <a:r>
                <a:rPr lang="en-US" b="1" dirty="0">
                  <a:solidFill>
                    <a:schemeClr val="bg1"/>
                  </a:solidFill>
                  <a:latin typeface="Arial" pitchFamily="34" charset="0"/>
                  <a:ea typeface="ＭＳ Ｐゴシック"/>
                </a:rPr>
                <a:t>221 </a:t>
              </a:r>
              <a:r>
                <a:rPr lang="en-US" dirty="0">
                  <a:solidFill>
                    <a:schemeClr val="bg1"/>
                  </a:solidFill>
                  <a:latin typeface="Arial" pitchFamily="34" charset="0"/>
                  <a:ea typeface="ＭＳ Ｐゴシック"/>
                </a:rPr>
                <a:t>volunteer led</a:t>
              </a:r>
            </a:p>
            <a:p>
              <a:pPr lvl="0" algn="ctr">
                <a:lnSpc>
                  <a:spcPct val="150000"/>
                </a:lnSpc>
              </a:pPr>
              <a:r>
                <a:rPr lang="en-US" dirty="0">
                  <a:solidFill>
                    <a:schemeClr val="bg1"/>
                  </a:solidFill>
                  <a:latin typeface="Arial" pitchFamily="34" charset="0"/>
                  <a:ea typeface="ＭＳ Ｐゴシック"/>
                </a:rPr>
                <a:t>coding programs</a:t>
              </a:r>
              <a:endParaRPr lang="en-US" sz="900" dirty="0">
                <a:solidFill>
                  <a:schemeClr val="bg1"/>
                </a:solidFill>
                <a:latin typeface="Arial" pitchFamily="34" charset="0"/>
                <a:ea typeface="ＭＳ Ｐゴシック"/>
              </a:endParaRPr>
            </a:p>
          </p:txBody>
        </p:sp>
      </p:grpSp>
      <p:grpSp>
        <p:nvGrpSpPr>
          <p:cNvPr id="5" name="Group 4"/>
          <p:cNvGrpSpPr/>
          <p:nvPr/>
        </p:nvGrpSpPr>
        <p:grpSpPr>
          <a:xfrm>
            <a:off x="6788603" y="1939327"/>
            <a:ext cx="2239078" cy="3110694"/>
            <a:chOff x="6901815" y="1914660"/>
            <a:chExt cx="2239078" cy="3110694"/>
          </a:xfrm>
        </p:grpSpPr>
        <p:sp>
          <p:nvSpPr>
            <p:cNvPr id="22" name="Rectangle 21"/>
            <p:cNvSpPr/>
            <p:nvPr/>
          </p:nvSpPr>
          <p:spPr>
            <a:xfrm>
              <a:off x="6901815" y="4317468"/>
              <a:ext cx="2239078" cy="707886"/>
            </a:xfrm>
            <a:prstGeom prst="rect">
              <a:avLst/>
            </a:prstGeom>
          </p:spPr>
          <p:txBody>
            <a:bodyPr wrap="square">
              <a:spAutoFit/>
            </a:bodyPr>
            <a:lstStyle/>
            <a:p>
              <a:pPr lvl="0" algn="ctr"/>
              <a:r>
                <a:rPr lang="en-US" sz="1800" b="1" dirty="0">
                  <a:solidFill>
                    <a:srgbClr val="464646"/>
                  </a:solidFill>
                </a:rPr>
                <a:t>Coding</a:t>
              </a:r>
            </a:p>
            <a:p>
              <a:pPr lvl="0" algn="ctr"/>
              <a:r>
                <a:rPr lang="en-US" sz="1800" b="1" dirty="0">
                  <a:solidFill>
                    <a:srgbClr val="464646"/>
                  </a:solidFill>
                </a:rPr>
                <a:t>Volunteers</a:t>
              </a:r>
            </a:p>
            <a:p>
              <a:pPr lvl="0" algn="ctr"/>
              <a:endParaRPr lang="en-US" sz="400" dirty="0">
                <a:solidFill>
                  <a:srgbClr val="464646"/>
                </a:solidFill>
              </a:endParaRPr>
            </a:p>
          </p:txBody>
        </p:sp>
        <p:sp>
          <p:nvSpPr>
            <p:cNvPr id="24" name="Rectangle 23"/>
            <p:cNvSpPr/>
            <p:nvPr/>
          </p:nvSpPr>
          <p:spPr>
            <a:xfrm>
              <a:off x="7262563" y="3535681"/>
              <a:ext cx="154305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dirty="0">
                  <a:solidFill>
                    <a:schemeClr val="tx1"/>
                  </a:solidFill>
                  <a:latin typeface="Arial" pitchFamily="34" charset="0"/>
                  <a:ea typeface="ＭＳ Ｐゴシック"/>
                </a:rPr>
                <a:t>107</a:t>
              </a:r>
              <a:endParaRPr lang="en-US" sz="1800" dirty="0">
                <a:solidFill>
                  <a:schemeClr val="tx1"/>
                </a:solidFill>
                <a:latin typeface="Arial" pitchFamily="34" charset="0"/>
                <a:ea typeface="ＭＳ Ｐゴシック"/>
              </a:endParaRPr>
            </a:p>
          </p:txBody>
        </p:sp>
        <p:pic>
          <p:nvPicPr>
            <p:cNvPr id="3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2563" y="1914660"/>
              <a:ext cx="1508500" cy="149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4659131" y="1697820"/>
            <a:ext cx="2239078" cy="3327534"/>
            <a:chOff x="4659131" y="1697820"/>
            <a:chExt cx="2239078" cy="3327534"/>
          </a:xfrm>
        </p:grpSpPr>
        <p:sp>
          <p:nvSpPr>
            <p:cNvPr id="19" name="Rectangle 18"/>
            <p:cNvSpPr/>
            <p:nvPr/>
          </p:nvSpPr>
          <p:spPr>
            <a:xfrm>
              <a:off x="4659131" y="4317468"/>
              <a:ext cx="2239078" cy="707886"/>
            </a:xfrm>
            <a:prstGeom prst="rect">
              <a:avLst/>
            </a:prstGeom>
          </p:spPr>
          <p:txBody>
            <a:bodyPr wrap="square">
              <a:spAutoFit/>
            </a:bodyPr>
            <a:lstStyle/>
            <a:p>
              <a:pPr lvl="0" algn="ctr"/>
              <a:r>
                <a:rPr lang="en-US" sz="1800" b="1" dirty="0">
                  <a:solidFill>
                    <a:srgbClr val="464646"/>
                  </a:solidFill>
                </a:rPr>
                <a:t>Hours</a:t>
              </a:r>
            </a:p>
            <a:p>
              <a:pPr lvl="0" algn="ctr"/>
              <a:r>
                <a:rPr lang="en-US" sz="1800" b="1" dirty="0">
                  <a:solidFill>
                    <a:srgbClr val="464646"/>
                  </a:solidFill>
                </a:rPr>
                <a:t>Volunteered</a:t>
              </a:r>
            </a:p>
            <a:p>
              <a:pPr lvl="0" algn="ctr"/>
              <a:endParaRPr lang="en-US" sz="400" dirty="0">
                <a:solidFill>
                  <a:srgbClr val="464646"/>
                </a:solidFill>
              </a:endParaRPr>
            </a:p>
          </p:txBody>
        </p:sp>
        <p:sp>
          <p:nvSpPr>
            <p:cNvPr id="21" name="Rectangle 20"/>
            <p:cNvSpPr/>
            <p:nvPr/>
          </p:nvSpPr>
          <p:spPr>
            <a:xfrm>
              <a:off x="5019879" y="3535681"/>
              <a:ext cx="154305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chemeClr val="tx1"/>
                  </a:solidFill>
                  <a:latin typeface="Arial" pitchFamily="34" charset="0"/>
                  <a:ea typeface="ＭＳ Ｐゴシック"/>
                </a:rPr>
                <a:t>1,464</a:t>
              </a:r>
              <a:endParaRPr lang="en-US" sz="1200" dirty="0">
                <a:solidFill>
                  <a:schemeClr val="tx1"/>
                </a:solidFill>
                <a:latin typeface="Arial" pitchFamily="34" charset="0"/>
                <a:ea typeface="ＭＳ Ｐゴシック"/>
              </a:endParaRPr>
            </a:p>
          </p:txBody>
        </p:sp>
        <p:pic>
          <p:nvPicPr>
            <p:cNvPr id="35" name="Picture 7"/>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9879" y="1697820"/>
              <a:ext cx="1543050" cy="1707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6" name="Picture 2" descr="https://c1.staticflickr.com/9/8594/15799651227_b5795a9343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264" y="1516990"/>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639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Library Services Volunteers</a:t>
            </a:r>
          </a:p>
        </p:txBody>
      </p:sp>
    </p:spTree>
    <p:extLst>
      <p:ext uri="{BB962C8B-B14F-4D97-AF65-F5344CB8AC3E}">
        <p14:creationId xmlns:p14="http://schemas.microsoft.com/office/powerpoint/2010/main" val="34901729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remained consistent in 18/19</a:t>
            </a:r>
          </a:p>
        </p:txBody>
      </p:sp>
      <p:grpSp>
        <p:nvGrpSpPr>
          <p:cNvPr id="3" name="Group 2"/>
          <p:cNvGrpSpPr/>
          <p:nvPr/>
        </p:nvGrpSpPr>
        <p:grpSpPr>
          <a:xfrm>
            <a:off x="3340569" y="1704991"/>
            <a:ext cx="2239078" cy="2169362"/>
            <a:chOff x="3340569" y="2044195"/>
            <a:chExt cx="2239078" cy="2169362"/>
          </a:xfrm>
        </p:grpSpPr>
        <p:sp>
          <p:nvSpPr>
            <p:cNvPr id="11" name="Rectangle 10"/>
            <p:cNvSpPr/>
            <p:nvPr/>
          </p:nvSpPr>
          <p:spPr>
            <a:xfrm>
              <a:off x="3340569" y="3844225"/>
              <a:ext cx="2239078" cy="369332"/>
            </a:xfrm>
            <a:prstGeom prst="rect">
              <a:avLst/>
            </a:prstGeom>
          </p:spPr>
          <p:txBody>
            <a:bodyPr wrap="square">
              <a:spAutoFit/>
            </a:bodyPr>
            <a:lstStyle/>
            <a:p>
              <a:pPr lvl="0" algn="ctr"/>
              <a:r>
                <a:rPr lang="en-US" sz="1800" b="1" dirty="0">
                  <a:solidFill>
                    <a:srgbClr val="464646"/>
                  </a:solidFill>
                </a:rPr>
                <a:t>1,191 volunteers</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675" y="2044195"/>
              <a:ext cx="2214865" cy="162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6096000" y="1699689"/>
            <a:ext cx="2470484" cy="2174664"/>
            <a:chOff x="6096000" y="2038893"/>
            <a:chExt cx="2470484" cy="2174664"/>
          </a:xfrm>
        </p:grpSpPr>
        <p:sp>
          <p:nvSpPr>
            <p:cNvPr id="12" name="Rectangle 11"/>
            <p:cNvSpPr/>
            <p:nvPr/>
          </p:nvSpPr>
          <p:spPr>
            <a:xfrm>
              <a:off x="6096000" y="3844225"/>
              <a:ext cx="2470484" cy="369332"/>
            </a:xfrm>
            <a:prstGeom prst="rect">
              <a:avLst/>
            </a:prstGeom>
          </p:spPr>
          <p:txBody>
            <a:bodyPr wrap="square">
              <a:spAutoFit/>
            </a:bodyPr>
            <a:lstStyle/>
            <a:p>
              <a:pPr lvl="0" algn="ctr"/>
              <a:r>
                <a:rPr lang="en-US" sz="1800" b="1" dirty="0">
                  <a:solidFill>
                    <a:srgbClr val="464646"/>
                  </a:solidFill>
                </a:rPr>
                <a:t>21,900 service hours </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81210" y="2038893"/>
              <a:ext cx="1471712" cy="162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p:nvGrpSpPr>
        <p:grpSpPr>
          <a:xfrm>
            <a:off x="629453" y="1473554"/>
            <a:ext cx="2239078" cy="2954798"/>
            <a:chOff x="629453" y="1812758"/>
            <a:chExt cx="2239078" cy="2954798"/>
          </a:xfrm>
        </p:grpSpPr>
        <p:sp>
          <p:nvSpPr>
            <p:cNvPr id="10" name="Rectangle 9"/>
            <p:cNvSpPr/>
            <p:nvPr/>
          </p:nvSpPr>
          <p:spPr>
            <a:xfrm>
              <a:off x="629453" y="3844226"/>
              <a:ext cx="2239078" cy="923330"/>
            </a:xfrm>
            <a:prstGeom prst="rect">
              <a:avLst/>
            </a:prstGeom>
          </p:spPr>
          <p:txBody>
            <a:bodyPr wrap="square">
              <a:spAutoFit/>
            </a:bodyPr>
            <a:lstStyle/>
            <a:p>
              <a:pPr lvl="0" algn="ctr"/>
              <a:r>
                <a:rPr lang="en-US" sz="1800" b="1" dirty="0">
                  <a:solidFill>
                    <a:srgbClr val="464646"/>
                  </a:solidFill>
                </a:rPr>
                <a:t>10% of items shelved by volunteers</a:t>
              </a:r>
              <a:endParaRPr lang="en-US" sz="400" dirty="0">
                <a:solidFill>
                  <a:srgbClr val="464646"/>
                </a:solidFill>
              </a:endParaRPr>
            </a:p>
          </p:txBody>
        </p:sp>
        <p:pic>
          <p:nvPicPr>
            <p:cNvPr id="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467" y="1812758"/>
              <a:ext cx="1554723" cy="177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8" name="Straight Arrow Connector 17"/>
          <p:cNvCxnSpPr/>
          <p:nvPr/>
        </p:nvCxnSpPr>
        <p:spPr>
          <a:xfrm>
            <a:off x="1748992" y="4428352"/>
            <a:ext cx="0" cy="453364"/>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86697" y="5014452"/>
            <a:ext cx="8214851" cy="1032387"/>
            <a:chOff x="486697" y="5014452"/>
            <a:chExt cx="8214851" cy="1032387"/>
          </a:xfrm>
        </p:grpSpPr>
        <p:sp>
          <p:nvSpPr>
            <p:cNvPr id="22" name="Rectangle 21"/>
            <p:cNvSpPr/>
            <p:nvPr/>
          </p:nvSpPr>
          <p:spPr>
            <a:xfrm>
              <a:off x="486697" y="5014452"/>
              <a:ext cx="8214851" cy="1032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675719" y="5110058"/>
              <a:ext cx="8025829" cy="830997"/>
              <a:chOff x="-2905668" y="5114841"/>
              <a:chExt cx="8025829" cy="830997"/>
            </a:xfrm>
          </p:grpSpPr>
          <p:sp>
            <p:nvSpPr>
              <p:cNvPr id="32" name="Rectangle 31"/>
              <p:cNvSpPr/>
              <p:nvPr/>
            </p:nvSpPr>
            <p:spPr>
              <a:xfrm>
                <a:off x="-2905668" y="5114841"/>
                <a:ext cx="2192812" cy="830997"/>
              </a:xfrm>
              <a:prstGeom prst="rect">
                <a:avLst/>
              </a:prstGeom>
            </p:spPr>
            <p:txBody>
              <a:bodyPr wrap="square">
                <a:spAutoFit/>
              </a:bodyPr>
              <a:lstStyle/>
              <a:p>
                <a:pPr lvl="0" algn="ctr"/>
                <a:r>
                  <a:rPr lang="en-US" sz="4800" b="1" dirty="0"/>
                  <a:t>13,000</a:t>
                </a:r>
                <a:endParaRPr lang="en-US" sz="1100" dirty="0"/>
              </a:p>
            </p:txBody>
          </p:sp>
          <p:sp>
            <p:nvSpPr>
              <p:cNvPr id="33" name="Rectangle 32"/>
              <p:cNvSpPr/>
              <p:nvPr/>
            </p:nvSpPr>
            <p:spPr>
              <a:xfrm>
                <a:off x="-712856" y="5345673"/>
                <a:ext cx="5833017" cy="400110"/>
              </a:xfrm>
              <a:prstGeom prst="rect">
                <a:avLst/>
              </a:prstGeom>
            </p:spPr>
            <p:txBody>
              <a:bodyPr wrap="square">
                <a:spAutoFit/>
              </a:bodyPr>
              <a:lstStyle/>
              <a:p>
                <a:pPr lvl="0"/>
                <a:r>
                  <a:rPr lang="en-US" sz="2000" b="1" dirty="0"/>
                  <a:t>items a week shelved by volunteers</a:t>
                </a:r>
                <a:endParaRPr lang="en-US" sz="500" dirty="0"/>
              </a:p>
            </p:txBody>
          </p:sp>
        </p:grpSp>
      </p:grpSp>
    </p:spTree>
    <p:extLst>
      <p:ext uri="{BB962C8B-B14F-4D97-AF65-F5344CB8AC3E}">
        <p14:creationId xmlns:p14="http://schemas.microsoft.com/office/powerpoint/2010/main" val="4210558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Volunteer Away</a:t>
            </a:r>
            <a:br>
              <a:rPr lang="en-US" dirty="0">
                <a:solidFill>
                  <a:schemeClr val="tx1"/>
                </a:solidFill>
              </a:rPr>
            </a:br>
            <a:r>
              <a:rPr lang="en-US" dirty="0">
                <a:solidFill>
                  <a:schemeClr val="tx1"/>
                </a:solidFill>
              </a:rPr>
              <a:t>Your Fines</a:t>
            </a:r>
          </a:p>
        </p:txBody>
      </p:sp>
    </p:spTree>
    <p:extLst>
      <p:ext uri="{BB962C8B-B14F-4D97-AF65-F5344CB8AC3E}">
        <p14:creationId xmlns:p14="http://schemas.microsoft.com/office/powerpoint/2010/main" val="22240973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live.staticflickr.com/4772/38983020760_0ae481ae81_c.jpg">
            <a:extLst>
              <a:ext uri="{FF2B5EF4-FFF2-40B4-BE49-F238E27FC236}">
                <a16:creationId xmlns:a16="http://schemas.microsoft.com/office/drawing/2014/main" id="{19653D96-0392-41D4-8C01-3D2F2F814D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168" b="10168"/>
          <a:stretch/>
        </p:blipFill>
        <p:spPr bwMode="auto">
          <a:xfrm>
            <a:off x="66102" y="993870"/>
            <a:ext cx="4439797" cy="26527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accent2"/>
                </a:solidFill>
              </a:rPr>
              <a:t>VAYF Events</a:t>
            </a:r>
          </a:p>
        </p:txBody>
      </p:sp>
      <p:pic>
        <p:nvPicPr>
          <p:cNvPr id="1028" name="Picture 4" descr="https://live.staticflickr.com/1903/31503476488_fdc488d82e.jpg">
            <a:extLst>
              <a:ext uri="{FF2B5EF4-FFF2-40B4-BE49-F238E27FC236}">
                <a16:creationId xmlns:a16="http://schemas.microsoft.com/office/drawing/2014/main" id="{4FFAD97B-5454-4652-B952-1EF1D9ED27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8" r="5389" b="25731"/>
          <a:stretch/>
        </p:blipFill>
        <p:spPr bwMode="auto">
          <a:xfrm>
            <a:off x="4638101" y="993870"/>
            <a:ext cx="4439798" cy="26527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ive.staticflickr.com/276/31645898414_4ab1297e04.jpg">
            <a:extLst>
              <a:ext uri="{FF2B5EF4-FFF2-40B4-BE49-F238E27FC236}">
                <a16:creationId xmlns:a16="http://schemas.microsoft.com/office/drawing/2014/main" id="{E4CA03E7-E08C-4EDD-81B0-7351778C0B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61" t="16368" r="3328"/>
          <a:stretch/>
        </p:blipFill>
        <p:spPr bwMode="auto">
          <a:xfrm>
            <a:off x="66099" y="3746500"/>
            <a:ext cx="4439800" cy="26527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ive.staticflickr.com/312/31658473923_e59cca9d48.jpg">
            <a:extLst>
              <a:ext uri="{FF2B5EF4-FFF2-40B4-BE49-F238E27FC236}">
                <a16:creationId xmlns:a16="http://schemas.microsoft.com/office/drawing/2014/main" id="{62F78FA8-680E-4185-8DD5-D8573527E01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150" r="6588" b="13217"/>
          <a:stretch/>
        </p:blipFill>
        <p:spPr bwMode="auto">
          <a:xfrm>
            <a:off x="4638100" y="3746500"/>
            <a:ext cx="4439799" cy="265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0009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Systemwide VAYF totals 18/19</a:t>
            </a:r>
          </a:p>
        </p:txBody>
      </p:sp>
      <p:sp>
        <p:nvSpPr>
          <p:cNvPr id="3" name="Rectangle 2"/>
          <p:cNvSpPr/>
          <p:nvPr/>
        </p:nvSpPr>
        <p:spPr>
          <a:xfrm>
            <a:off x="1242060" y="1821180"/>
            <a:ext cx="2927919" cy="1939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1,067</a:t>
            </a:r>
          </a:p>
          <a:p>
            <a:pPr algn="ctr"/>
            <a:r>
              <a:rPr lang="en-US" sz="2000" dirty="0"/>
              <a:t>volunteers</a:t>
            </a:r>
          </a:p>
        </p:txBody>
      </p:sp>
      <p:sp>
        <p:nvSpPr>
          <p:cNvPr id="9" name="Rectangle 8"/>
          <p:cNvSpPr/>
          <p:nvPr/>
        </p:nvSpPr>
        <p:spPr>
          <a:xfrm>
            <a:off x="1242060" y="3886200"/>
            <a:ext cx="2927919" cy="1813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1,483</a:t>
            </a:r>
          </a:p>
          <a:p>
            <a:pPr algn="ctr"/>
            <a:r>
              <a:rPr lang="en-US" sz="2000" dirty="0"/>
              <a:t>hours</a:t>
            </a:r>
          </a:p>
        </p:txBody>
      </p:sp>
      <p:sp>
        <p:nvSpPr>
          <p:cNvPr id="4" name="Rectangle 3"/>
          <p:cNvSpPr/>
          <p:nvPr/>
        </p:nvSpPr>
        <p:spPr>
          <a:xfrm>
            <a:off x="4327634" y="1821180"/>
            <a:ext cx="3681249" cy="3878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$16,230</a:t>
            </a:r>
          </a:p>
          <a:p>
            <a:pPr algn="ctr"/>
            <a:r>
              <a:rPr lang="en-US" dirty="0"/>
              <a:t>Fines removed from library accounts</a:t>
            </a:r>
          </a:p>
        </p:txBody>
      </p:sp>
    </p:spTree>
    <p:extLst>
      <p:ext uri="{BB962C8B-B14F-4D97-AF65-F5344CB8AC3E}">
        <p14:creationId xmlns:p14="http://schemas.microsoft.com/office/powerpoint/2010/main" val="3370346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animBg="1"/>
    </p:bldLst>
  </p:timing>
</p:sld>
</file>

<file path=ppt/theme/theme1.xml><?xml version="1.0" encoding="utf-8"?>
<a:theme xmlns:a="http://schemas.openxmlformats.org/drawingml/2006/main" name="Decca Design">
  <a:themeElements>
    <a:clrScheme name="SJPL Colors">
      <a:dk1>
        <a:srgbClr val="464646"/>
      </a:dk1>
      <a:lt1>
        <a:sysClr val="window" lastClr="FFFFFF"/>
      </a:lt1>
      <a:dk2>
        <a:srgbClr val="1F497D"/>
      </a:dk2>
      <a:lt2>
        <a:srgbClr val="EEECE1"/>
      </a:lt2>
      <a:accent1>
        <a:srgbClr val="02AF98"/>
      </a:accent1>
      <a:accent2>
        <a:srgbClr val="01A0E2"/>
      </a:accent2>
      <a:accent3>
        <a:srgbClr val="FBAF3A"/>
      </a:accent3>
      <a:accent4>
        <a:srgbClr val="C1282D"/>
      </a:accent4>
      <a:accent5>
        <a:srgbClr val="000000"/>
      </a:accent5>
      <a:accent6>
        <a:srgbClr val="C8C8C8"/>
      </a:accent6>
      <a:hlink>
        <a:srgbClr val="0000FF"/>
      </a:hlink>
      <a:folHlink>
        <a:srgbClr val="800080"/>
      </a:folHlink>
    </a:clrScheme>
    <a:fontScheme name="SJPL Fo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FF"/>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0DDM273-Plantronics_PPT_0903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DDM273-Plantronics_PPT_0903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DDM273-Plantronics_PPT_0903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DDM273-Plantronics_PPT_0903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DDM273-Plantronics_PPT_0903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DDM273-Plantronics_PPT_0903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DDM273-Plantronics_PPT_0903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DDM273-Plantronics_PPT_0903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DDM273-Plantronics_PPT_0903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DDM273-Plantronics_PPT_0903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DDM273-Plantronics_PPT_0903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DDM273-Plantronics_PPT_0903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DDM273-Plantronics_PPT_090310 13">
        <a:dk1>
          <a:srgbClr val="000000"/>
        </a:dk1>
        <a:lt1>
          <a:srgbClr val="FFFFFF"/>
        </a:lt1>
        <a:dk2>
          <a:srgbClr val="000000"/>
        </a:dk2>
        <a:lt2>
          <a:srgbClr val="808080"/>
        </a:lt2>
        <a:accent1>
          <a:srgbClr val="EDC865"/>
        </a:accent1>
        <a:accent2>
          <a:srgbClr val="E86D1F"/>
        </a:accent2>
        <a:accent3>
          <a:srgbClr val="FFFFFF"/>
        </a:accent3>
        <a:accent4>
          <a:srgbClr val="000000"/>
        </a:accent4>
        <a:accent5>
          <a:srgbClr val="F4E0B8"/>
        </a:accent5>
        <a:accent6>
          <a:srgbClr val="D2621B"/>
        </a:accent6>
        <a:hlink>
          <a:srgbClr val="A6B4AC"/>
        </a:hlink>
        <a:folHlink>
          <a:srgbClr val="949D9E"/>
        </a:folHlink>
      </a:clrScheme>
      <a:clrMap bg1="lt1" tx1="dk1" bg2="lt2" tx2="dk2" accent1="accent1" accent2="accent2" accent3="accent3" accent4="accent4" accent5="accent5" accent6="accent6" hlink="hlink" folHlink="folHlink"/>
    </a:extraClrScheme>
    <a:extraClrScheme>
      <a:clrScheme name="10DDM273-Plantronics_PPT_090310 14">
        <a:dk1>
          <a:srgbClr val="808080"/>
        </a:dk1>
        <a:lt1>
          <a:srgbClr val="FFFFFF"/>
        </a:lt1>
        <a:dk2>
          <a:srgbClr val="000000"/>
        </a:dk2>
        <a:lt2>
          <a:srgbClr val="EDC865"/>
        </a:lt2>
        <a:accent1>
          <a:srgbClr val="EDC865"/>
        </a:accent1>
        <a:accent2>
          <a:srgbClr val="E86D1F"/>
        </a:accent2>
        <a:accent3>
          <a:srgbClr val="AAAAAA"/>
        </a:accent3>
        <a:accent4>
          <a:srgbClr val="DADADA"/>
        </a:accent4>
        <a:accent5>
          <a:srgbClr val="F4E0B8"/>
        </a:accent5>
        <a:accent6>
          <a:srgbClr val="D2621B"/>
        </a:accent6>
        <a:hlink>
          <a:srgbClr val="A6B4AC"/>
        </a:hlink>
        <a:folHlink>
          <a:srgbClr val="949D9E"/>
        </a:folHlink>
      </a:clrScheme>
      <a:clrMap bg1="dk2" tx1="lt1" bg2="dk1" tx2="lt2" accent1="accent1" accent2="accent2" accent3="accent3" accent4="accent4" accent5="accent5" accent6="accent6" hlink="hlink" folHlink="folHlink"/>
    </a:extraClrScheme>
    <a:extraClrScheme>
      <a:clrScheme name="10DDM273-Plantronics_PPT_090310 15">
        <a:dk1>
          <a:srgbClr val="808080"/>
        </a:dk1>
        <a:lt1>
          <a:srgbClr val="FFFFFF"/>
        </a:lt1>
        <a:dk2>
          <a:srgbClr val="000000"/>
        </a:dk2>
        <a:lt2>
          <a:srgbClr val="E86D1F"/>
        </a:lt2>
        <a:accent1>
          <a:srgbClr val="EDC865"/>
        </a:accent1>
        <a:accent2>
          <a:srgbClr val="E86D1F"/>
        </a:accent2>
        <a:accent3>
          <a:srgbClr val="AAAAAA"/>
        </a:accent3>
        <a:accent4>
          <a:srgbClr val="DADADA"/>
        </a:accent4>
        <a:accent5>
          <a:srgbClr val="F4E0B8"/>
        </a:accent5>
        <a:accent6>
          <a:srgbClr val="D2621B"/>
        </a:accent6>
        <a:hlink>
          <a:srgbClr val="A6B4AC"/>
        </a:hlink>
        <a:folHlink>
          <a:srgbClr val="949D9E"/>
        </a:folHlink>
      </a:clrScheme>
      <a:clrMap bg1="dk2" tx1="lt1" bg2="dk1" tx2="lt2" accent1="accent1" accent2="accent2" accent3="accent3" accent4="accent4" accent5="accent5" accent6="accent6" hlink="hlink" folHlink="folHlink"/>
    </a:extraClrScheme>
    <a:extraClrScheme>
      <a:clrScheme name="10DDM273-Plantronics_PPT_090310 16">
        <a:dk1>
          <a:srgbClr val="808080"/>
        </a:dk1>
        <a:lt1>
          <a:srgbClr val="FFFFFF"/>
        </a:lt1>
        <a:dk2>
          <a:srgbClr val="000000"/>
        </a:dk2>
        <a:lt2>
          <a:srgbClr val="E86D1F"/>
        </a:lt2>
        <a:accent1>
          <a:srgbClr val="EDC865"/>
        </a:accent1>
        <a:accent2>
          <a:srgbClr val="A6B4AC"/>
        </a:accent2>
        <a:accent3>
          <a:srgbClr val="AAAAAA"/>
        </a:accent3>
        <a:accent4>
          <a:srgbClr val="DADADA"/>
        </a:accent4>
        <a:accent5>
          <a:srgbClr val="F4E0B8"/>
        </a:accent5>
        <a:accent6>
          <a:srgbClr val="96A39B"/>
        </a:accent6>
        <a:hlink>
          <a:srgbClr val="E86D1F"/>
        </a:hlink>
        <a:folHlink>
          <a:srgbClr val="949D9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50966</TotalTime>
  <Words>1123</Words>
  <Application>Microsoft Office PowerPoint</Application>
  <PresentationFormat>On-screen Show (4:3)</PresentationFormat>
  <Paragraphs>180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Century Gothic</vt:lpstr>
      <vt:lpstr>Decca Design</vt:lpstr>
      <vt:lpstr>Volunteer services</vt:lpstr>
      <vt:lpstr>Overview of sjpl volunteer program 18/19</vt:lpstr>
      <vt:lpstr>Impact of programmatic volunteers</vt:lpstr>
      <vt:lpstr>Expanded program: Coding volunteers</vt:lpstr>
      <vt:lpstr>Library Services Volunteers</vt:lpstr>
      <vt:lpstr>Program remained consistent in 18/19</vt:lpstr>
      <vt:lpstr>Volunteer Away Your Fines</vt:lpstr>
      <vt:lpstr>VAYF Events</vt:lpstr>
      <vt:lpstr>Systemwide VAYF totals 18/19</vt:lpstr>
      <vt:lpstr>AmeriCorps VISTA</vt:lpstr>
      <vt:lpstr>What Is VISTA?</vt:lpstr>
      <vt:lpstr>1st year Of VISTas</vt:lpstr>
      <vt:lpstr>Accomplishments of the 1st VISTA year</vt:lpstr>
      <vt:lpstr>Continuing to  Grow</vt:lpstr>
      <vt:lpstr>Second year VISTA Profiles</vt:lpstr>
      <vt:lpstr>Program Improvement</vt:lpstr>
      <vt:lpstr>Volunteers thrive at sjpl</vt:lpstr>
      <vt:lpstr>PowerPoint Presentation</vt:lpstr>
      <vt:lpstr>PowerPoint Presentation</vt:lpstr>
      <vt:lpstr>Questions?</vt:lpstr>
    </vt:vector>
  </TitlesOfParts>
  <Company>DeCarolis Design &amp; Marketing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Decca Design</dc:creator>
  <cp:lastModifiedBy>Jason Pell</cp:lastModifiedBy>
  <cp:revision>3208</cp:revision>
  <cp:lastPrinted>2020-01-07T16:57:31Z</cp:lastPrinted>
  <dcterms:created xsi:type="dcterms:W3CDTF">2011-12-07T15:13:58Z</dcterms:created>
  <dcterms:modified xsi:type="dcterms:W3CDTF">2020-01-07T17:18:27Z</dcterms:modified>
</cp:coreProperties>
</file>