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85D629-BC57-4265-96F5-1D68BC9AB1DE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1A1A2E-EBAF-49FA-B667-3AEC1F81B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Circulation Desk</a:t>
            </a:r>
          </a:p>
          <a:p>
            <a:r>
              <a:rPr lang="en-US" sz="4000" dirty="0" smtClean="0">
                <a:latin typeface="Calibri" pitchFamily="34" charset="0"/>
              </a:rPr>
              <a:t>Media desk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VOLUNTEER ORIENTATION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Look for a Cart that is already set up and ready to shelve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Books will be on a Cart in Order and Ready to Shelve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600075"/>
            <a:ext cx="3810000" cy="5715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Take these Books up to the Main Level and find your Shelving Area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5829301" cy="3886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File  Books in Alphabetical Order by Author Last Name, First Name and Title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5829300" cy="3886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Try to Leave a 6-inch gap at the end of each Shelf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5829300" cy="3886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Please straighten the books on the Shelf if they look like this: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5829300" cy="3886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NEW BOOK 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New books are shelved on the main level between the Reference Desk and the Circulation Desk.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Display books on end caps and face some books forward.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77317" y="584200"/>
            <a:ext cx="1744133" cy="2616200"/>
          </a:xfrm>
        </p:spPr>
      </p:pic>
      <p:pic>
        <p:nvPicPr>
          <p:cNvPr id="7" name="Content Placeholder 4" descr="IMG_9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52800"/>
            <a:ext cx="4267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PERIODICALS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Collect magazines to be shelved from behind the Circulation desk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Take the magazines to the 4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Level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Also ensure to collect magazines from the book cases next to the elevator to be shelved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558800"/>
            <a:ext cx="4305300" cy="2870200"/>
          </a:xfrm>
        </p:spPr>
      </p:pic>
      <p:pic>
        <p:nvPicPr>
          <p:cNvPr id="7" name="Content Placeholder 4" descr="IMG_9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505200"/>
            <a:ext cx="4267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PERIODICALS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Shelve all the current magazines and current years in the Current Periodicals shelving area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Place current year back issues behind current magazines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558800"/>
            <a:ext cx="4305300" cy="2870200"/>
          </a:xfrm>
        </p:spPr>
      </p:pic>
      <p:pic>
        <p:nvPicPr>
          <p:cNvPr id="7" name="Content Placeholder 4" descr="IMG_9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505200"/>
            <a:ext cx="4267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PERIODICALS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Shelve back issues of magazines and </a:t>
            </a:r>
            <a:r>
              <a:rPr lang="en-US" dirty="0" err="1" smtClean="0">
                <a:latin typeface="Calibri" pitchFamily="34" charset="0"/>
              </a:rPr>
              <a:t>newpapers</a:t>
            </a:r>
            <a:r>
              <a:rPr lang="en-US" dirty="0" smtClean="0">
                <a:latin typeface="Calibri" pitchFamily="34" charset="0"/>
              </a:rPr>
              <a:t> in these display areas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558800"/>
            <a:ext cx="4305300" cy="2870200"/>
          </a:xfrm>
        </p:spPr>
      </p:pic>
      <p:pic>
        <p:nvPicPr>
          <p:cNvPr id="7" name="Content Placeholder 4" descr="IMG_9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505200"/>
            <a:ext cx="4267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Circulation Desk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Media Department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 Fiction</a:t>
            </a:r>
          </a:p>
          <a:p>
            <a:r>
              <a:rPr lang="en-US" dirty="0" smtClean="0">
                <a:latin typeface="Calibri" pitchFamily="34" charset="0"/>
              </a:rPr>
              <a:t>Shelving Mysteries</a:t>
            </a:r>
          </a:p>
          <a:p>
            <a:r>
              <a:rPr lang="en-US" dirty="0" smtClean="0">
                <a:latin typeface="Calibri" pitchFamily="34" charset="0"/>
              </a:rPr>
              <a:t>Filing New Books</a:t>
            </a:r>
          </a:p>
          <a:p>
            <a:r>
              <a:rPr lang="en-US" dirty="0" smtClean="0">
                <a:latin typeface="Calibri" pitchFamily="34" charset="0"/>
              </a:rPr>
              <a:t>Magazines</a:t>
            </a:r>
          </a:p>
          <a:p>
            <a:r>
              <a:rPr lang="en-US" dirty="0" smtClean="0">
                <a:latin typeface="Calibri" pitchFamily="34" charset="0"/>
              </a:rPr>
              <a:t>Item Shelf Check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 Media Items, IE DVDs, CDs, VHS and </a:t>
            </a:r>
            <a:r>
              <a:rPr lang="en-US" dirty="0" err="1" smtClean="0">
                <a:latin typeface="Calibri" pitchFamily="34" charset="0"/>
              </a:rPr>
              <a:t>Audiobooks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Assisting in the computer lab as needed</a:t>
            </a:r>
          </a:p>
          <a:p>
            <a:r>
              <a:rPr lang="en-US" dirty="0" smtClean="0">
                <a:latin typeface="Calibri" pitchFamily="34" charset="0"/>
              </a:rPr>
              <a:t>Assisting patrons on search computer and finding titles on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PRIMARY DUTIES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CIRCULATION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REQUIREMENTS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Must be 16-years of age or older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Must pass the Filing Test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MUST BE ABLE to complete a 2-hour shift when volunteering</a:t>
            </a:r>
          </a:p>
          <a:p>
            <a:pPr>
              <a:buFontTx/>
              <a:buChar char="-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" name="Content Placeholder 9" descr="IMG_44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511300"/>
            <a:ext cx="5638800" cy="375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REPORTING FOR DUTY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Check in at the Circulation Desk</a:t>
            </a:r>
          </a:p>
          <a:p>
            <a:r>
              <a:rPr lang="en-US" dirty="0" smtClean="0">
                <a:latin typeface="Calibri" pitchFamily="34" charset="0"/>
              </a:rPr>
              <a:t>Pick up a Volunteer Badge</a:t>
            </a:r>
          </a:p>
          <a:p>
            <a:r>
              <a:rPr lang="en-US" dirty="0" smtClean="0">
                <a:latin typeface="Calibri" pitchFamily="34" charset="0"/>
              </a:rPr>
              <a:t>Report to Assigned Area</a:t>
            </a:r>
          </a:p>
          <a:p>
            <a:r>
              <a:rPr lang="en-US" dirty="0" smtClean="0">
                <a:latin typeface="Calibri" pitchFamily="34" charset="0"/>
              </a:rPr>
              <a:t>Upon completion of shift, return volunteer badge to the Circulation Desk</a:t>
            </a:r>
          </a:p>
          <a:p>
            <a:r>
              <a:rPr lang="en-US" dirty="0" smtClean="0">
                <a:latin typeface="Calibri" pitchFamily="34" charset="0"/>
              </a:rPr>
              <a:t>Ensure Circulation staff member records hours on Volunteer spreadsheet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DRESS CODE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No Sandals or open toed shoes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No Hats &amp; No Shorts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No Tank tops or Spaghetti String Tops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Use your better judgment in clothing as this is a public building frequented by children</a:t>
            </a:r>
          </a:p>
        </p:txBody>
      </p:sp>
      <p:pic>
        <p:nvPicPr>
          <p:cNvPr id="6" name="Content Placeholder 5" descr="Dress_cod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9478" y="685800"/>
            <a:ext cx="4708244" cy="5410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Report to Pre-shelving area on the second level</a:t>
            </a: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511300"/>
            <a:ext cx="5638800" cy="375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Grab a book cart to set your books up in alphabetical order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511300"/>
            <a:ext cx="5638800" cy="375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Put Books in Alphabetical Order by Author Last Name, First Name and Title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533400"/>
            <a:ext cx="4267200" cy="58293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SHELVING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Put away the Fullest Shelves first</a:t>
            </a: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bg1"/>
              </a:buClr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Content Placeholder 4" descr="IMG_93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447800"/>
            <a:ext cx="5600700" cy="3733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396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VOLUNTEER ORIENTATION</vt:lpstr>
      <vt:lpstr>PRIMARY DUTIES</vt:lpstr>
      <vt:lpstr>CIRCULATION REQUIREMENTS</vt:lpstr>
      <vt:lpstr>REPORTING FOR DUTY</vt:lpstr>
      <vt:lpstr>DRESS CODE</vt:lpstr>
      <vt:lpstr>SHELVING</vt:lpstr>
      <vt:lpstr>SHELVING</vt:lpstr>
      <vt:lpstr>SHELVING</vt:lpstr>
      <vt:lpstr>SHELVING</vt:lpstr>
      <vt:lpstr>SHELVING</vt:lpstr>
      <vt:lpstr>SHELVING</vt:lpstr>
      <vt:lpstr>SHELVING</vt:lpstr>
      <vt:lpstr>SHELVING</vt:lpstr>
      <vt:lpstr>SHELVING</vt:lpstr>
      <vt:lpstr>NEW BOOK SHELVING</vt:lpstr>
      <vt:lpstr>PERIODICALS</vt:lpstr>
      <vt:lpstr>PERIODICALS</vt:lpstr>
      <vt:lpstr>PERIODICALS</vt:lpstr>
    </vt:vector>
  </TitlesOfParts>
  <Company>City of Huntington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ORIENTATION</dc:title>
  <dc:creator>crosthwr</dc:creator>
  <cp:lastModifiedBy>miltkom</cp:lastModifiedBy>
  <cp:revision>20</cp:revision>
  <dcterms:created xsi:type="dcterms:W3CDTF">2011-04-26T19:12:40Z</dcterms:created>
  <dcterms:modified xsi:type="dcterms:W3CDTF">2012-05-22T16:07:19Z</dcterms:modified>
</cp:coreProperties>
</file>