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EC3CA-93A7-4024-BF10-FFC2D8A5A61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99E28-A317-4220-87CF-64A26347C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EC3CA-93A7-4024-BF10-FFC2D8A5A61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99E28-A317-4220-87CF-64A26347C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EC3CA-93A7-4024-BF10-FFC2D8A5A61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99E28-A317-4220-87CF-64A26347C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EC3CA-93A7-4024-BF10-FFC2D8A5A61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99E28-A317-4220-87CF-64A26347C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EC3CA-93A7-4024-BF10-FFC2D8A5A61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99E28-A317-4220-87CF-64A26347C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EC3CA-93A7-4024-BF10-FFC2D8A5A61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99E28-A317-4220-87CF-64A26347C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EC3CA-93A7-4024-BF10-FFC2D8A5A61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99E28-A317-4220-87CF-64A26347C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EC3CA-93A7-4024-BF10-FFC2D8A5A61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99E28-A317-4220-87CF-64A26347C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EC3CA-93A7-4024-BF10-FFC2D8A5A61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99E28-A317-4220-87CF-64A26347C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EC3CA-93A7-4024-BF10-FFC2D8A5A61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99E28-A317-4220-87CF-64A26347C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EC3CA-93A7-4024-BF10-FFC2D8A5A61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99E28-A317-4220-87CF-64A26347C0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FEC3CA-93A7-4024-BF10-FFC2D8A5A613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199E28-A317-4220-87CF-64A26347C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badi MT Condensed Extra Bold" pitchFamily="34" charset="0"/>
              </a:rPr>
              <a:t>MEDIA CENTER</a:t>
            </a:r>
            <a:endParaRPr lang="en-US" sz="6600" dirty="0">
              <a:latin typeface="Abadi MT Condensed Ex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Library Blockbuster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AND HAVE FUN!!!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The Best &amp; Only way to enjoy your time as a Volunteer is to Have FUN!!!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9" name="Picture Placeholder 8" descr="Are We Having Fun Ye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Media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Three Item types of Circulating material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Movies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Music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Audiobooks</a:t>
            </a:r>
            <a:endParaRPr lang="en-US" dirty="0" smtClean="0"/>
          </a:p>
        </p:txBody>
      </p:sp>
      <p:pic>
        <p:nvPicPr>
          <p:cNvPr id="7" name="Picture Placeholder 6" descr="MediaCenter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20" r="4520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Department consists of Three Sections PLUS a Computer Lab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Movie Section (includes DVDs &amp; VHS)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Audiobooks</a:t>
            </a:r>
            <a:r>
              <a:rPr lang="en-US" dirty="0" smtClean="0"/>
              <a:t> (Adult &amp; </a:t>
            </a:r>
            <a:r>
              <a:rPr lang="en-US" dirty="0" err="1" smtClean="0"/>
              <a:t>Childrens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CDs (Various Genres)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Computer Lab for Non-Residents</a:t>
            </a:r>
          </a:p>
        </p:txBody>
      </p:sp>
      <p:pic>
        <p:nvPicPr>
          <p:cNvPr id="7" name="Picture Placeholder 6" descr="Entranc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20" r="4520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Items Shelved by Genre and then Alphabetical by Media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Movies are Shelved by Genre and then by Title Exempting the “The” in the title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CDs are Shelved by Genre and then Alphabetical by Artist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Audiobooks</a:t>
            </a:r>
            <a:r>
              <a:rPr lang="en-US" dirty="0" smtClean="0"/>
              <a:t> are Shelved by Adult &amp; Children’s and then by Genre and then Alphabetical by Author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Computer Lab assistance is case by case</a:t>
            </a:r>
          </a:p>
        </p:txBody>
      </p:sp>
      <p:pic>
        <p:nvPicPr>
          <p:cNvPr id="7" name="Picture Placeholder 6" descr="GenresDV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20" r="4520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Dewey Decimal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All Non-Fiction is Shelved using Dewey Decimal System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Regardless of Media type, all Non-Fiction will be filed exactly the same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Language </a:t>
            </a:r>
            <a:r>
              <a:rPr lang="en-US" dirty="0" err="1" smtClean="0"/>
              <a:t>Audiobooks</a:t>
            </a:r>
            <a:r>
              <a:rPr lang="en-US" dirty="0" smtClean="0"/>
              <a:t> have their own section</a:t>
            </a:r>
          </a:p>
        </p:txBody>
      </p:sp>
      <p:pic>
        <p:nvPicPr>
          <p:cNvPr id="7" name="Picture Placeholder 6" descr="NFDV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20" r="4520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Duties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Sign in at the Circulation Desk upon Arrival to Start Shift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Shelve Media Items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Assist Patrons with Finding Media Titles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Check Movie Drop, and Box Media Items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Sign out upon completion of your shift</a:t>
            </a:r>
          </a:p>
        </p:txBody>
      </p:sp>
      <p:pic>
        <p:nvPicPr>
          <p:cNvPr id="7" name="Picture Placeholder 6" descr="AllCent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20" r="4520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Clean up Shelves as Needed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Place all Media Items in Proper Location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Check Children’s DVD / VHS area constantly</a:t>
            </a:r>
          </a:p>
        </p:txBody>
      </p:sp>
      <p:pic>
        <p:nvPicPr>
          <p:cNvPr id="9" name="Picture Placeholder 8" descr="NRAudi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20" r="4520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Let us know if you have a liking for a Specific Media Class, </a:t>
            </a:r>
            <a:r>
              <a:rPr lang="en-US" dirty="0" err="1" smtClean="0"/>
              <a:t>ie</a:t>
            </a:r>
            <a:r>
              <a:rPr lang="en-US" dirty="0" smtClean="0"/>
              <a:t> Music, Movies or </a:t>
            </a:r>
            <a:r>
              <a:rPr lang="en-US" dirty="0" err="1" smtClean="0"/>
              <a:t>Audiobooks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Computer Knowledge for Computer Lab (</a:t>
            </a:r>
            <a:r>
              <a:rPr lang="en-US" smtClean="0"/>
              <a:t>Limitations Apply)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Reference Knowledge for assisting with Non-Fiction</a:t>
            </a:r>
          </a:p>
        </p:txBody>
      </p:sp>
      <p:pic>
        <p:nvPicPr>
          <p:cNvPr id="9" name="Picture Placeholder 8" descr="CLa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20" r="452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Patience &amp; Attitude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Confined Space, thus need for Patience, especially Children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 Positive Attitude is ALWAYS a must!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Placeholder 6" descr="MediaCent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20" r="4520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</TotalTime>
  <Words>301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MEDIA CENTER</vt:lpstr>
      <vt:lpstr>The Media Center</vt:lpstr>
      <vt:lpstr>The Department consists of Three Sections PLUS a Computer Lab</vt:lpstr>
      <vt:lpstr>Items Shelved by Genre and then Alphabetical by Media Title</vt:lpstr>
      <vt:lpstr>Dewey Decimal</vt:lpstr>
      <vt:lpstr>Duties</vt:lpstr>
      <vt:lpstr>Maintenance</vt:lpstr>
      <vt:lpstr>Knowledge</vt:lpstr>
      <vt:lpstr>Patience &amp; Attitude</vt:lpstr>
      <vt:lpstr>AND HAVE FUN!!!</vt:lpstr>
    </vt:vector>
  </TitlesOfParts>
  <Company>City of Huntington Beach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CENTER</dc:title>
  <dc:creator>crosthwr</dc:creator>
  <cp:lastModifiedBy>miltkom</cp:lastModifiedBy>
  <cp:revision>9</cp:revision>
  <dcterms:created xsi:type="dcterms:W3CDTF">2011-05-18T01:13:45Z</dcterms:created>
  <dcterms:modified xsi:type="dcterms:W3CDTF">2012-05-22T16:08:08Z</dcterms:modified>
</cp:coreProperties>
</file>